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64" r:id="rId6"/>
    <p:sldId id="263" r:id="rId7"/>
    <p:sldId id="265" r:id="rId8"/>
    <p:sldId id="262" r:id="rId9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8652" autoAdjust="0"/>
  </p:normalViewPr>
  <p:slideViewPr>
    <p:cSldViewPr>
      <p:cViewPr varScale="1">
        <p:scale>
          <a:sx n="89" d="100"/>
          <a:sy n="89" d="100"/>
        </p:scale>
        <p:origin x="4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60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Tabelle1!$G$1</c:f>
              <c:strCache>
                <c:ptCount val="1"/>
                <c:pt idx="0">
                  <c:v>Virustiter normiert NH4 und EW [gc/EW]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Tabelle1!$A$2:$A$186</c:f>
              <c:numCache>
                <c:formatCode>dd/mm/yy;@</c:formatCode>
                <c:ptCount val="185"/>
                <c:pt idx="0">
                  <c:v>44044</c:v>
                </c:pt>
                <c:pt idx="1">
                  <c:v>44045</c:v>
                </c:pt>
                <c:pt idx="2">
                  <c:v>44046</c:v>
                </c:pt>
                <c:pt idx="3">
                  <c:v>44047</c:v>
                </c:pt>
                <c:pt idx="4">
                  <c:v>44048</c:v>
                </c:pt>
                <c:pt idx="5">
                  <c:v>44049</c:v>
                </c:pt>
                <c:pt idx="6">
                  <c:v>44050</c:v>
                </c:pt>
                <c:pt idx="7">
                  <c:v>44051</c:v>
                </c:pt>
                <c:pt idx="8">
                  <c:v>44052</c:v>
                </c:pt>
                <c:pt idx="9">
                  <c:v>44053</c:v>
                </c:pt>
                <c:pt idx="10">
                  <c:v>44054</c:v>
                </c:pt>
                <c:pt idx="11">
                  <c:v>44055</c:v>
                </c:pt>
                <c:pt idx="12">
                  <c:v>44056</c:v>
                </c:pt>
                <c:pt idx="13">
                  <c:v>44057</c:v>
                </c:pt>
                <c:pt idx="14">
                  <c:v>44058</c:v>
                </c:pt>
                <c:pt idx="15">
                  <c:v>44059</c:v>
                </c:pt>
                <c:pt idx="16">
                  <c:v>44060</c:v>
                </c:pt>
                <c:pt idx="17">
                  <c:v>44061</c:v>
                </c:pt>
                <c:pt idx="18">
                  <c:v>44062</c:v>
                </c:pt>
                <c:pt idx="19">
                  <c:v>44063</c:v>
                </c:pt>
                <c:pt idx="20">
                  <c:v>44064</c:v>
                </c:pt>
                <c:pt idx="21">
                  <c:v>44065</c:v>
                </c:pt>
                <c:pt idx="22">
                  <c:v>44066</c:v>
                </c:pt>
                <c:pt idx="23">
                  <c:v>44067</c:v>
                </c:pt>
                <c:pt idx="24">
                  <c:v>44068</c:v>
                </c:pt>
                <c:pt idx="25">
                  <c:v>44069</c:v>
                </c:pt>
                <c:pt idx="26">
                  <c:v>44070</c:v>
                </c:pt>
                <c:pt idx="27">
                  <c:v>44071</c:v>
                </c:pt>
                <c:pt idx="28">
                  <c:v>44072</c:v>
                </c:pt>
                <c:pt idx="29">
                  <c:v>44073</c:v>
                </c:pt>
                <c:pt idx="30">
                  <c:v>44074</c:v>
                </c:pt>
                <c:pt idx="31">
                  <c:v>44075</c:v>
                </c:pt>
                <c:pt idx="32">
                  <c:v>44076</c:v>
                </c:pt>
                <c:pt idx="33">
                  <c:v>44077</c:v>
                </c:pt>
                <c:pt idx="34">
                  <c:v>44078</c:v>
                </c:pt>
                <c:pt idx="35">
                  <c:v>44079</c:v>
                </c:pt>
                <c:pt idx="36">
                  <c:v>44080</c:v>
                </c:pt>
                <c:pt idx="37">
                  <c:v>44081</c:v>
                </c:pt>
                <c:pt idx="38">
                  <c:v>44082</c:v>
                </c:pt>
                <c:pt idx="39">
                  <c:v>44083</c:v>
                </c:pt>
                <c:pt idx="40">
                  <c:v>44084</c:v>
                </c:pt>
                <c:pt idx="41">
                  <c:v>44085</c:v>
                </c:pt>
                <c:pt idx="42">
                  <c:v>44086</c:v>
                </c:pt>
                <c:pt idx="43">
                  <c:v>44087</c:v>
                </c:pt>
                <c:pt idx="44">
                  <c:v>44088</c:v>
                </c:pt>
                <c:pt idx="45">
                  <c:v>44089</c:v>
                </c:pt>
                <c:pt idx="46">
                  <c:v>44090</c:v>
                </c:pt>
                <c:pt idx="47">
                  <c:v>44091</c:v>
                </c:pt>
                <c:pt idx="48">
                  <c:v>44092</c:v>
                </c:pt>
                <c:pt idx="49">
                  <c:v>44093</c:v>
                </c:pt>
                <c:pt idx="50">
                  <c:v>44094</c:v>
                </c:pt>
                <c:pt idx="51">
                  <c:v>44095</c:v>
                </c:pt>
                <c:pt idx="52">
                  <c:v>44096</c:v>
                </c:pt>
                <c:pt idx="53">
                  <c:v>44097</c:v>
                </c:pt>
                <c:pt idx="54">
                  <c:v>44098</c:v>
                </c:pt>
                <c:pt idx="55">
                  <c:v>44099</c:v>
                </c:pt>
                <c:pt idx="56">
                  <c:v>44100</c:v>
                </c:pt>
                <c:pt idx="57">
                  <c:v>44101</c:v>
                </c:pt>
                <c:pt idx="58">
                  <c:v>44102</c:v>
                </c:pt>
                <c:pt idx="59">
                  <c:v>44103</c:v>
                </c:pt>
                <c:pt idx="60">
                  <c:v>44104</c:v>
                </c:pt>
                <c:pt idx="61">
                  <c:v>44105</c:v>
                </c:pt>
                <c:pt idx="62">
                  <c:v>44106</c:v>
                </c:pt>
                <c:pt idx="63">
                  <c:v>44107</c:v>
                </c:pt>
                <c:pt idx="64">
                  <c:v>44108</c:v>
                </c:pt>
                <c:pt idx="65">
                  <c:v>44109</c:v>
                </c:pt>
                <c:pt idx="66">
                  <c:v>44110</c:v>
                </c:pt>
                <c:pt idx="67">
                  <c:v>44111</c:v>
                </c:pt>
                <c:pt idx="68">
                  <c:v>44112</c:v>
                </c:pt>
                <c:pt idx="69">
                  <c:v>44113</c:v>
                </c:pt>
                <c:pt idx="70">
                  <c:v>44114</c:v>
                </c:pt>
                <c:pt idx="71">
                  <c:v>44115</c:v>
                </c:pt>
                <c:pt idx="72">
                  <c:v>44116</c:v>
                </c:pt>
                <c:pt idx="73">
                  <c:v>44117</c:v>
                </c:pt>
                <c:pt idx="74">
                  <c:v>44118</c:v>
                </c:pt>
                <c:pt idx="75">
                  <c:v>44119</c:v>
                </c:pt>
                <c:pt idx="76">
                  <c:v>44120</c:v>
                </c:pt>
                <c:pt idx="77">
                  <c:v>44121</c:v>
                </c:pt>
                <c:pt idx="78">
                  <c:v>44122</c:v>
                </c:pt>
                <c:pt idx="79">
                  <c:v>44123</c:v>
                </c:pt>
                <c:pt idx="80">
                  <c:v>44124</c:v>
                </c:pt>
                <c:pt idx="81">
                  <c:v>44125</c:v>
                </c:pt>
                <c:pt idx="82">
                  <c:v>44126</c:v>
                </c:pt>
                <c:pt idx="83">
                  <c:v>44127</c:v>
                </c:pt>
                <c:pt idx="84">
                  <c:v>44128</c:v>
                </c:pt>
                <c:pt idx="85">
                  <c:v>44129</c:v>
                </c:pt>
                <c:pt idx="86">
                  <c:v>44130</c:v>
                </c:pt>
                <c:pt idx="87">
                  <c:v>44131</c:v>
                </c:pt>
                <c:pt idx="88">
                  <c:v>44132</c:v>
                </c:pt>
                <c:pt idx="89">
                  <c:v>44133</c:v>
                </c:pt>
                <c:pt idx="90">
                  <c:v>44134</c:v>
                </c:pt>
                <c:pt idx="91">
                  <c:v>44135</c:v>
                </c:pt>
                <c:pt idx="92">
                  <c:v>44136</c:v>
                </c:pt>
                <c:pt idx="93">
                  <c:v>44137</c:v>
                </c:pt>
                <c:pt idx="94">
                  <c:v>44138</c:v>
                </c:pt>
                <c:pt idx="95">
                  <c:v>44139</c:v>
                </c:pt>
                <c:pt idx="96">
                  <c:v>44140</c:v>
                </c:pt>
                <c:pt idx="97">
                  <c:v>44141</c:v>
                </c:pt>
                <c:pt idx="98">
                  <c:v>44142</c:v>
                </c:pt>
                <c:pt idx="99">
                  <c:v>44143</c:v>
                </c:pt>
                <c:pt idx="100">
                  <c:v>44144</c:v>
                </c:pt>
                <c:pt idx="101">
                  <c:v>44145</c:v>
                </c:pt>
                <c:pt idx="102">
                  <c:v>44146</c:v>
                </c:pt>
                <c:pt idx="103">
                  <c:v>44147</c:v>
                </c:pt>
                <c:pt idx="104">
                  <c:v>44148</c:v>
                </c:pt>
                <c:pt idx="105">
                  <c:v>44149</c:v>
                </c:pt>
                <c:pt idx="106">
                  <c:v>44150</c:v>
                </c:pt>
                <c:pt idx="107">
                  <c:v>44151</c:v>
                </c:pt>
                <c:pt idx="108">
                  <c:v>44152</c:v>
                </c:pt>
                <c:pt idx="109">
                  <c:v>44153</c:v>
                </c:pt>
                <c:pt idx="110">
                  <c:v>44154</c:v>
                </c:pt>
                <c:pt idx="111">
                  <c:v>44155</c:v>
                </c:pt>
                <c:pt idx="112">
                  <c:v>44156</c:v>
                </c:pt>
                <c:pt idx="113">
                  <c:v>44157</c:v>
                </c:pt>
                <c:pt idx="114">
                  <c:v>44158</c:v>
                </c:pt>
                <c:pt idx="115">
                  <c:v>44159</c:v>
                </c:pt>
                <c:pt idx="116">
                  <c:v>44160</c:v>
                </c:pt>
                <c:pt idx="117">
                  <c:v>44161</c:v>
                </c:pt>
                <c:pt idx="118">
                  <c:v>44162</c:v>
                </c:pt>
                <c:pt idx="119">
                  <c:v>44163</c:v>
                </c:pt>
                <c:pt idx="120">
                  <c:v>44164</c:v>
                </c:pt>
                <c:pt idx="121">
                  <c:v>44165</c:v>
                </c:pt>
                <c:pt idx="122">
                  <c:v>44166</c:v>
                </c:pt>
                <c:pt idx="123">
                  <c:v>44167</c:v>
                </c:pt>
                <c:pt idx="124">
                  <c:v>44168</c:v>
                </c:pt>
                <c:pt idx="125">
                  <c:v>44169</c:v>
                </c:pt>
                <c:pt idx="126">
                  <c:v>44170</c:v>
                </c:pt>
                <c:pt idx="127">
                  <c:v>44171</c:v>
                </c:pt>
                <c:pt idx="128">
                  <c:v>44172</c:v>
                </c:pt>
                <c:pt idx="129">
                  <c:v>44173</c:v>
                </c:pt>
                <c:pt idx="130">
                  <c:v>44174</c:v>
                </c:pt>
                <c:pt idx="131">
                  <c:v>44175</c:v>
                </c:pt>
                <c:pt idx="132">
                  <c:v>44176</c:v>
                </c:pt>
                <c:pt idx="133">
                  <c:v>44177</c:v>
                </c:pt>
                <c:pt idx="134">
                  <c:v>44178</c:v>
                </c:pt>
                <c:pt idx="135">
                  <c:v>44179</c:v>
                </c:pt>
                <c:pt idx="136">
                  <c:v>44180</c:v>
                </c:pt>
                <c:pt idx="137">
                  <c:v>44181</c:v>
                </c:pt>
                <c:pt idx="138">
                  <c:v>44182</c:v>
                </c:pt>
                <c:pt idx="139">
                  <c:v>44183</c:v>
                </c:pt>
                <c:pt idx="140">
                  <c:v>44184</c:v>
                </c:pt>
                <c:pt idx="141">
                  <c:v>44185</c:v>
                </c:pt>
                <c:pt idx="142">
                  <c:v>44186</c:v>
                </c:pt>
                <c:pt idx="143">
                  <c:v>44187</c:v>
                </c:pt>
                <c:pt idx="144">
                  <c:v>44188</c:v>
                </c:pt>
                <c:pt idx="145">
                  <c:v>44189</c:v>
                </c:pt>
                <c:pt idx="146">
                  <c:v>44190</c:v>
                </c:pt>
                <c:pt idx="147">
                  <c:v>44191</c:v>
                </c:pt>
                <c:pt idx="148">
                  <c:v>44192</c:v>
                </c:pt>
                <c:pt idx="149">
                  <c:v>44193</c:v>
                </c:pt>
                <c:pt idx="150">
                  <c:v>44194</c:v>
                </c:pt>
                <c:pt idx="151">
                  <c:v>44195</c:v>
                </c:pt>
                <c:pt idx="152">
                  <c:v>44196</c:v>
                </c:pt>
                <c:pt idx="153">
                  <c:v>44197</c:v>
                </c:pt>
                <c:pt idx="154">
                  <c:v>44198</c:v>
                </c:pt>
                <c:pt idx="155">
                  <c:v>44199</c:v>
                </c:pt>
                <c:pt idx="156">
                  <c:v>44200</c:v>
                </c:pt>
                <c:pt idx="157">
                  <c:v>44201</c:v>
                </c:pt>
                <c:pt idx="158">
                  <c:v>44202</c:v>
                </c:pt>
                <c:pt idx="159">
                  <c:v>44203</c:v>
                </c:pt>
                <c:pt idx="160">
                  <c:v>44204</c:v>
                </c:pt>
                <c:pt idx="161">
                  <c:v>44205</c:v>
                </c:pt>
                <c:pt idx="162">
                  <c:v>44206</c:v>
                </c:pt>
                <c:pt idx="163">
                  <c:v>44207</c:v>
                </c:pt>
                <c:pt idx="164">
                  <c:v>44208</c:v>
                </c:pt>
                <c:pt idx="165">
                  <c:v>44209</c:v>
                </c:pt>
                <c:pt idx="166">
                  <c:v>44210</c:v>
                </c:pt>
                <c:pt idx="167">
                  <c:v>44211</c:v>
                </c:pt>
                <c:pt idx="168">
                  <c:v>44212</c:v>
                </c:pt>
                <c:pt idx="169">
                  <c:v>44213</c:v>
                </c:pt>
                <c:pt idx="170">
                  <c:v>44214</c:v>
                </c:pt>
                <c:pt idx="171">
                  <c:v>44215</c:v>
                </c:pt>
                <c:pt idx="172">
                  <c:v>44216</c:v>
                </c:pt>
                <c:pt idx="173">
                  <c:v>44217</c:v>
                </c:pt>
                <c:pt idx="174">
                  <c:v>44218</c:v>
                </c:pt>
                <c:pt idx="175">
                  <c:v>44219</c:v>
                </c:pt>
                <c:pt idx="176">
                  <c:v>44220</c:v>
                </c:pt>
                <c:pt idx="177">
                  <c:v>44221</c:v>
                </c:pt>
                <c:pt idx="178">
                  <c:v>44222</c:v>
                </c:pt>
                <c:pt idx="179">
                  <c:v>44223</c:v>
                </c:pt>
                <c:pt idx="180">
                  <c:v>44224</c:v>
                </c:pt>
                <c:pt idx="181">
                  <c:v>44225</c:v>
                </c:pt>
                <c:pt idx="182">
                  <c:v>44226</c:v>
                </c:pt>
                <c:pt idx="183">
                  <c:v>44227</c:v>
                </c:pt>
                <c:pt idx="184">
                  <c:v>44228</c:v>
                </c:pt>
              </c:numCache>
            </c:numRef>
          </c:cat>
          <c:val>
            <c:numRef>
              <c:f>Tabelle1!$G$2:$G$186</c:f>
              <c:numCache>
                <c:formatCode>General</c:formatCode>
                <c:ptCount val="185"/>
                <c:pt idx="2">
                  <c:v>225.16790510593421</c:v>
                </c:pt>
                <c:pt idx="9">
                  <c:v>174.04369491888903</c:v>
                </c:pt>
                <c:pt idx="16">
                  <c:v>15.45883984763341</c:v>
                </c:pt>
                <c:pt idx="23">
                  <c:v>29.695497609255224</c:v>
                </c:pt>
                <c:pt idx="30">
                  <c:v>65.415252196333157</c:v>
                </c:pt>
                <c:pt idx="37">
                  <c:v>385.87428603448456</c:v>
                </c:pt>
                <c:pt idx="44">
                  <c:v>87.946957535999857</c:v>
                </c:pt>
                <c:pt idx="51">
                  <c:v>58.259305357560173</c:v>
                </c:pt>
                <c:pt idx="59">
                  <c:v>57.942745656047371</c:v>
                </c:pt>
                <c:pt idx="65">
                  <c:v>79.261662383916786</c:v>
                </c:pt>
                <c:pt idx="71">
                  <c:v>338.68391713424387</c:v>
                </c:pt>
                <c:pt idx="74">
                  <c:v>267.14807297676737</c:v>
                </c:pt>
                <c:pt idx="78">
                  <c:v>227.81491809009762</c:v>
                </c:pt>
                <c:pt idx="81">
                  <c:v>412.19630142777038</c:v>
                </c:pt>
                <c:pt idx="85">
                  <c:v>435.32751202821288</c:v>
                </c:pt>
                <c:pt idx="88">
                  <c:v>1170.2496660175641</c:v>
                </c:pt>
                <c:pt idx="92">
                  <c:v>414.91765440635771</c:v>
                </c:pt>
                <c:pt idx="95">
                  <c:v>356.23198329064286</c:v>
                </c:pt>
                <c:pt idx="99">
                  <c:v>746.55836535775802</c:v>
                </c:pt>
                <c:pt idx="102">
                  <c:v>376.14675265067626</c:v>
                </c:pt>
                <c:pt idx="106">
                  <c:v>377.68065686803152</c:v>
                </c:pt>
                <c:pt idx="109">
                  <c:v>373.59180756132099</c:v>
                </c:pt>
                <c:pt idx="113">
                  <c:v>265.34637206501668</c:v>
                </c:pt>
                <c:pt idx="116">
                  <c:v>101.96645088709261</c:v>
                </c:pt>
                <c:pt idx="120">
                  <c:v>114.92873228546297</c:v>
                </c:pt>
                <c:pt idx="123">
                  <c:v>185.78785478739087</c:v>
                </c:pt>
                <c:pt idx="124">
                  <c:v>48.689064449412129</c:v>
                </c:pt>
                <c:pt idx="125">
                  <c:v>114.2826568565834</c:v>
                </c:pt>
                <c:pt idx="126">
                  <c:v>101.86576570358636</c:v>
                </c:pt>
                <c:pt idx="127">
                  <c:v>97.003480235143186</c:v>
                </c:pt>
                <c:pt idx="128">
                  <c:v>55.331404605019351</c:v>
                </c:pt>
                <c:pt idx="129">
                  <c:v>66.570344347441349</c:v>
                </c:pt>
                <c:pt idx="130">
                  <c:v>103.28169210259834</c:v>
                </c:pt>
                <c:pt idx="134">
                  <c:v>0</c:v>
                </c:pt>
                <c:pt idx="137">
                  <c:v>66.533175016156164</c:v>
                </c:pt>
                <c:pt idx="141">
                  <c:v>80.798359302580351</c:v>
                </c:pt>
                <c:pt idx="144">
                  <c:v>27.657213729296277</c:v>
                </c:pt>
                <c:pt idx="148">
                  <c:v>26.932611333208062</c:v>
                </c:pt>
                <c:pt idx="155">
                  <c:v>38.084267711845463</c:v>
                </c:pt>
                <c:pt idx="163">
                  <c:v>19.853087284258297</c:v>
                </c:pt>
                <c:pt idx="165">
                  <c:v>99.500473899920124</c:v>
                </c:pt>
                <c:pt idx="169">
                  <c:v>90.378736848986989</c:v>
                </c:pt>
                <c:pt idx="173">
                  <c:v>16.038399999999999</c:v>
                </c:pt>
                <c:pt idx="175">
                  <c:v>5.5965957446808519</c:v>
                </c:pt>
                <c:pt idx="177">
                  <c:v>52.886665849386155</c:v>
                </c:pt>
                <c:pt idx="179">
                  <c:v>36.079134034135961</c:v>
                </c:pt>
                <c:pt idx="181">
                  <c:v>22.802836879432625</c:v>
                </c:pt>
                <c:pt idx="183">
                  <c:v>24.548905109489048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93-481B-AB02-BEAC23E75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10"/>
        <c:axId val="533617752"/>
        <c:axId val="533614800"/>
      </c:barChart>
      <c:scatterChart>
        <c:scatterStyle val="lineMarker"/>
        <c:varyColors val="0"/>
        <c:ser>
          <c:idx val="2"/>
          <c:order val="1"/>
          <c:tx>
            <c:strRef>
              <c:f>Tabelle1!$I$1</c:f>
              <c:strCache>
                <c:ptCount val="1"/>
                <c:pt idx="0">
                  <c:v>7-Tage Inzidenz/100000 EW</c:v>
                </c:pt>
              </c:strCache>
            </c:strRef>
          </c:tx>
          <c:spPr>
            <a:ln w="19050" cap="rnd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4"/>
            <c:spPr>
              <a:solidFill>
                <a:srgbClr val="00B05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xVal>
            <c:numRef>
              <c:f>Tabelle1!$A$2:$A$186</c:f>
              <c:numCache>
                <c:formatCode>dd/mm/yy;@</c:formatCode>
                <c:ptCount val="185"/>
                <c:pt idx="0">
                  <c:v>44044</c:v>
                </c:pt>
                <c:pt idx="1">
                  <c:v>44045</c:v>
                </c:pt>
                <c:pt idx="2">
                  <c:v>44046</c:v>
                </c:pt>
                <c:pt idx="3">
                  <c:v>44047</c:v>
                </c:pt>
                <c:pt idx="4">
                  <c:v>44048</c:v>
                </c:pt>
                <c:pt idx="5">
                  <c:v>44049</c:v>
                </c:pt>
                <c:pt idx="6">
                  <c:v>44050</c:v>
                </c:pt>
                <c:pt idx="7">
                  <c:v>44051</c:v>
                </c:pt>
                <c:pt idx="8">
                  <c:v>44052</c:v>
                </c:pt>
                <c:pt idx="9">
                  <c:v>44053</c:v>
                </c:pt>
                <c:pt idx="10">
                  <c:v>44054</c:v>
                </c:pt>
                <c:pt idx="11">
                  <c:v>44055</c:v>
                </c:pt>
                <c:pt idx="12">
                  <c:v>44056</c:v>
                </c:pt>
                <c:pt idx="13">
                  <c:v>44057</c:v>
                </c:pt>
                <c:pt idx="14">
                  <c:v>44058</c:v>
                </c:pt>
                <c:pt idx="15">
                  <c:v>44059</c:v>
                </c:pt>
                <c:pt idx="16">
                  <c:v>44060</c:v>
                </c:pt>
                <c:pt idx="17">
                  <c:v>44061</c:v>
                </c:pt>
                <c:pt idx="18">
                  <c:v>44062</c:v>
                </c:pt>
                <c:pt idx="19">
                  <c:v>44063</c:v>
                </c:pt>
                <c:pt idx="20">
                  <c:v>44064</c:v>
                </c:pt>
                <c:pt idx="21">
                  <c:v>44065</c:v>
                </c:pt>
                <c:pt idx="22">
                  <c:v>44066</c:v>
                </c:pt>
                <c:pt idx="23">
                  <c:v>44067</c:v>
                </c:pt>
                <c:pt idx="24">
                  <c:v>44068</c:v>
                </c:pt>
                <c:pt idx="25">
                  <c:v>44069</c:v>
                </c:pt>
                <c:pt idx="26">
                  <c:v>44070</c:v>
                </c:pt>
                <c:pt idx="27">
                  <c:v>44071</c:v>
                </c:pt>
                <c:pt idx="28">
                  <c:v>44072</c:v>
                </c:pt>
                <c:pt idx="29">
                  <c:v>44073</c:v>
                </c:pt>
                <c:pt idx="30">
                  <c:v>44074</c:v>
                </c:pt>
                <c:pt idx="31">
                  <c:v>44075</c:v>
                </c:pt>
                <c:pt idx="32">
                  <c:v>44076</c:v>
                </c:pt>
                <c:pt idx="33">
                  <c:v>44077</c:v>
                </c:pt>
                <c:pt idx="34">
                  <c:v>44078</c:v>
                </c:pt>
                <c:pt idx="35">
                  <c:v>44079</c:v>
                </c:pt>
                <c:pt idx="36">
                  <c:v>44080</c:v>
                </c:pt>
                <c:pt idx="37">
                  <c:v>44081</c:v>
                </c:pt>
                <c:pt idx="38">
                  <c:v>44082</c:v>
                </c:pt>
                <c:pt idx="39">
                  <c:v>44083</c:v>
                </c:pt>
                <c:pt idx="40">
                  <c:v>44084</c:v>
                </c:pt>
                <c:pt idx="41">
                  <c:v>44085</c:v>
                </c:pt>
                <c:pt idx="42">
                  <c:v>44086</c:v>
                </c:pt>
                <c:pt idx="43">
                  <c:v>44087</c:v>
                </c:pt>
                <c:pt idx="44">
                  <c:v>44088</c:v>
                </c:pt>
                <c:pt idx="45">
                  <c:v>44089</c:v>
                </c:pt>
                <c:pt idx="46">
                  <c:v>44090</c:v>
                </c:pt>
                <c:pt idx="47">
                  <c:v>44091</c:v>
                </c:pt>
                <c:pt idx="48">
                  <c:v>44092</c:v>
                </c:pt>
                <c:pt idx="49">
                  <c:v>44093</c:v>
                </c:pt>
                <c:pt idx="50">
                  <c:v>44094</c:v>
                </c:pt>
                <c:pt idx="51">
                  <c:v>44095</c:v>
                </c:pt>
                <c:pt idx="52">
                  <c:v>44096</c:v>
                </c:pt>
                <c:pt idx="53">
                  <c:v>44097</c:v>
                </c:pt>
                <c:pt idx="54">
                  <c:v>44098</c:v>
                </c:pt>
                <c:pt idx="55">
                  <c:v>44099</c:v>
                </c:pt>
                <c:pt idx="56">
                  <c:v>44100</c:v>
                </c:pt>
                <c:pt idx="57">
                  <c:v>44101</c:v>
                </c:pt>
                <c:pt idx="58">
                  <c:v>44102</c:v>
                </c:pt>
                <c:pt idx="59">
                  <c:v>44103</c:v>
                </c:pt>
                <c:pt idx="60">
                  <c:v>44104</c:v>
                </c:pt>
                <c:pt idx="61">
                  <c:v>44105</c:v>
                </c:pt>
                <c:pt idx="62">
                  <c:v>44106</c:v>
                </c:pt>
                <c:pt idx="63">
                  <c:v>44107</c:v>
                </c:pt>
                <c:pt idx="64">
                  <c:v>44108</c:v>
                </c:pt>
                <c:pt idx="65">
                  <c:v>44109</c:v>
                </c:pt>
                <c:pt idx="66">
                  <c:v>44110</c:v>
                </c:pt>
                <c:pt idx="67">
                  <c:v>44111</c:v>
                </c:pt>
                <c:pt idx="68">
                  <c:v>44112</c:v>
                </c:pt>
                <c:pt idx="69">
                  <c:v>44113</c:v>
                </c:pt>
                <c:pt idx="70">
                  <c:v>44114</c:v>
                </c:pt>
                <c:pt idx="71">
                  <c:v>44115</c:v>
                </c:pt>
                <c:pt idx="72">
                  <c:v>44116</c:v>
                </c:pt>
                <c:pt idx="73">
                  <c:v>44117</c:v>
                </c:pt>
                <c:pt idx="74">
                  <c:v>44118</c:v>
                </c:pt>
                <c:pt idx="75">
                  <c:v>44119</c:v>
                </c:pt>
                <c:pt idx="76">
                  <c:v>44120</c:v>
                </c:pt>
                <c:pt idx="77">
                  <c:v>44121</c:v>
                </c:pt>
                <c:pt idx="78">
                  <c:v>44122</c:v>
                </c:pt>
                <c:pt idx="79">
                  <c:v>44123</c:v>
                </c:pt>
                <c:pt idx="80">
                  <c:v>44124</c:v>
                </c:pt>
                <c:pt idx="81">
                  <c:v>44125</c:v>
                </c:pt>
                <c:pt idx="82">
                  <c:v>44126</c:v>
                </c:pt>
                <c:pt idx="83">
                  <c:v>44127</c:v>
                </c:pt>
                <c:pt idx="84">
                  <c:v>44128</c:v>
                </c:pt>
                <c:pt idx="85">
                  <c:v>44129</c:v>
                </c:pt>
                <c:pt idx="86">
                  <c:v>44130</c:v>
                </c:pt>
                <c:pt idx="87">
                  <c:v>44131</c:v>
                </c:pt>
                <c:pt idx="88">
                  <c:v>44132</c:v>
                </c:pt>
                <c:pt idx="89">
                  <c:v>44133</c:v>
                </c:pt>
                <c:pt idx="90">
                  <c:v>44134</c:v>
                </c:pt>
                <c:pt idx="91">
                  <c:v>44135</c:v>
                </c:pt>
                <c:pt idx="92">
                  <c:v>44136</c:v>
                </c:pt>
                <c:pt idx="93">
                  <c:v>44137</c:v>
                </c:pt>
                <c:pt idx="94">
                  <c:v>44138</c:v>
                </c:pt>
                <c:pt idx="95">
                  <c:v>44139</c:v>
                </c:pt>
                <c:pt idx="96">
                  <c:v>44140</c:v>
                </c:pt>
                <c:pt idx="97">
                  <c:v>44141</c:v>
                </c:pt>
                <c:pt idx="98">
                  <c:v>44142</c:v>
                </c:pt>
                <c:pt idx="99">
                  <c:v>44143</c:v>
                </c:pt>
                <c:pt idx="100">
                  <c:v>44144</c:v>
                </c:pt>
                <c:pt idx="101">
                  <c:v>44145</c:v>
                </c:pt>
                <c:pt idx="102">
                  <c:v>44146</c:v>
                </c:pt>
                <c:pt idx="103">
                  <c:v>44147</c:v>
                </c:pt>
                <c:pt idx="104">
                  <c:v>44148</c:v>
                </c:pt>
                <c:pt idx="105">
                  <c:v>44149</c:v>
                </c:pt>
                <c:pt idx="106">
                  <c:v>44150</c:v>
                </c:pt>
                <c:pt idx="107">
                  <c:v>44151</c:v>
                </c:pt>
                <c:pt idx="108">
                  <c:v>44152</c:v>
                </c:pt>
                <c:pt idx="109">
                  <c:v>44153</c:v>
                </c:pt>
                <c:pt idx="110">
                  <c:v>44154</c:v>
                </c:pt>
                <c:pt idx="111">
                  <c:v>44155</c:v>
                </c:pt>
                <c:pt idx="112">
                  <c:v>44156</c:v>
                </c:pt>
                <c:pt idx="113">
                  <c:v>44157</c:v>
                </c:pt>
                <c:pt idx="114">
                  <c:v>44158</c:v>
                </c:pt>
                <c:pt idx="115">
                  <c:v>44159</c:v>
                </c:pt>
                <c:pt idx="116">
                  <c:v>44160</c:v>
                </c:pt>
                <c:pt idx="117">
                  <c:v>44161</c:v>
                </c:pt>
                <c:pt idx="118">
                  <c:v>44162</c:v>
                </c:pt>
                <c:pt idx="119">
                  <c:v>44163</c:v>
                </c:pt>
                <c:pt idx="120">
                  <c:v>44164</c:v>
                </c:pt>
                <c:pt idx="121">
                  <c:v>44165</c:v>
                </c:pt>
                <c:pt idx="122">
                  <c:v>44166</c:v>
                </c:pt>
                <c:pt idx="123">
                  <c:v>44167</c:v>
                </c:pt>
                <c:pt idx="124">
                  <c:v>44168</c:v>
                </c:pt>
                <c:pt idx="125">
                  <c:v>44169</c:v>
                </c:pt>
                <c:pt idx="126">
                  <c:v>44170</c:v>
                </c:pt>
                <c:pt idx="127">
                  <c:v>44171</c:v>
                </c:pt>
                <c:pt idx="128">
                  <c:v>44172</c:v>
                </c:pt>
                <c:pt idx="129">
                  <c:v>44173</c:v>
                </c:pt>
                <c:pt idx="130">
                  <c:v>44174</c:v>
                </c:pt>
                <c:pt idx="131">
                  <c:v>44175</c:v>
                </c:pt>
                <c:pt idx="132">
                  <c:v>44176</c:v>
                </c:pt>
                <c:pt idx="133">
                  <c:v>44177</c:v>
                </c:pt>
                <c:pt idx="134">
                  <c:v>44178</c:v>
                </c:pt>
                <c:pt idx="135">
                  <c:v>44179</c:v>
                </c:pt>
                <c:pt idx="136">
                  <c:v>44180</c:v>
                </c:pt>
                <c:pt idx="137">
                  <c:v>44181</c:v>
                </c:pt>
                <c:pt idx="138">
                  <c:v>44182</c:v>
                </c:pt>
                <c:pt idx="139">
                  <c:v>44183</c:v>
                </c:pt>
                <c:pt idx="140">
                  <c:v>44184</c:v>
                </c:pt>
                <c:pt idx="141">
                  <c:v>44185</c:v>
                </c:pt>
                <c:pt idx="142">
                  <c:v>44186</c:v>
                </c:pt>
                <c:pt idx="143">
                  <c:v>44187</c:v>
                </c:pt>
                <c:pt idx="144">
                  <c:v>44188</c:v>
                </c:pt>
                <c:pt idx="145">
                  <c:v>44189</c:v>
                </c:pt>
                <c:pt idx="146">
                  <c:v>44190</c:v>
                </c:pt>
                <c:pt idx="147">
                  <c:v>44191</c:v>
                </c:pt>
                <c:pt idx="148">
                  <c:v>44192</c:v>
                </c:pt>
                <c:pt idx="149">
                  <c:v>44193</c:v>
                </c:pt>
                <c:pt idx="150">
                  <c:v>44194</c:v>
                </c:pt>
                <c:pt idx="151">
                  <c:v>44195</c:v>
                </c:pt>
                <c:pt idx="152">
                  <c:v>44196</c:v>
                </c:pt>
                <c:pt idx="153">
                  <c:v>44197</c:v>
                </c:pt>
                <c:pt idx="154">
                  <c:v>44198</c:v>
                </c:pt>
                <c:pt idx="155">
                  <c:v>44199</c:v>
                </c:pt>
                <c:pt idx="156">
                  <c:v>44200</c:v>
                </c:pt>
                <c:pt idx="157">
                  <c:v>44201</c:v>
                </c:pt>
                <c:pt idx="158">
                  <c:v>44202</c:v>
                </c:pt>
                <c:pt idx="159">
                  <c:v>44203</c:v>
                </c:pt>
                <c:pt idx="160">
                  <c:v>44204</c:v>
                </c:pt>
                <c:pt idx="161">
                  <c:v>44205</c:v>
                </c:pt>
                <c:pt idx="162">
                  <c:v>44206</c:v>
                </c:pt>
                <c:pt idx="163">
                  <c:v>44207</c:v>
                </c:pt>
                <c:pt idx="164">
                  <c:v>44208</c:v>
                </c:pt>
                <c:pt idx="165">
                  <c:v>44209</c:v>
                </c:pt>
                <c:pt idx="166">
                  <c:v>44210</c:v>
                </c:pt>
                <c:pt idx="167">
                  <c:v>44211</c:v>
                </c:pt>
                <c:pt idx="168">
                  <c:v>44212</c:v>
                </c:pt>
                <c:pt idx="169">
                  <c:v>44213</c:v>
                </c:pt>
                <c:pt idx="170">
                  <c:v>44214</c:v>
                </c:pt>
                <c:pt idx="171">
                  <c:v>44215</c:v>
                </c:pt>
                <c:pt idx="172">
                  <c:v>44216</c:v>
                </c:pt>
                <c:pt idx="173">
                  <c:v>44217</c:v>
                </c:pt>
                <c:pt idx="174">
                  <c:v>44218</c:v>
                </c:pt>
                <c:pt idx="175">
                  <c:v>44219</c:v>
                </c:pt>
                <c:pt idx="176">
                  <c:v>44220</c:v>
                </c:pt>
                <c:pt idx="177">
                  <c:v>44221</c:v>
                </c:pt>
                <c:pt idx="178">
                  <c:v>44222</c:v>
                </c:pt>
                <c:pt idx="179">
                  <c:v>44223</c:v>
                </c:pt>
                <c:pt idx="180">
                  <c:v>44224</c:v>
                </c:pt>
                <c:pt idx="181">
                  <c:v>44225</c:v>
                </c:pt>
                <c:pt idx="182">
                  <c:v>44226</c:v>
                </c:pt>
                <c:pt idx="183">
                  <c:v>44227</c:v>
                </c:pt>
                <c:pt idx="184">
                  <c:v>44228</c:v>
                </c:pt>
              </c:numCache>
            </c:numRef>
          </c:xVal>
          <c:yVal>
            <c:numRef>
              <c:f>Tabelle1!$I$2:$I$186</c:f>
              <c:numCache>
                <c:formatCode>General</c:formatCode>
                <c:ptCount val="185"/>
                <c:pt idx="0" formatCode="0">
                  <c:v>6.7174957175964805</c:v>
                </c:pt>
                <c:pt idx="2" formatCode="0">
                  <c:v>6.7174957175964805</c:v>
                </c:pt>
                <c:pt idx="3" formatCode="0">
                  <c:v>10.07624357639472</c:v>
                </c:pt>
                <c:pt idx="4" formatCode="0">
                  <c:v>6.7174957175964805</c:v>
                </c:pt>
                <c:pt idx="5" formatCode="0">
                  <c:v>6.7174957175964805</c:v>
                </c:pt>
                <c:pt idx="7" formatCode="0">
                  <c:v>10.07624357639472</c:v>
                </c:pt>
                <c:pt idx="8" formatCode="0">
                  <c:v>10.07624357639472</c:v>
                </c:pt>
                <c:pt idx="9" formatCode="0">
                  <c:v>10.07624357639472</c:v>
                </c:pt>
                <c:pt idx="10" formatCode="0">
                  <c:v>6.7174957175964805</c:v>
                </c:pt>
                <c:pt idx="11" formatCode="0">
                  <c:v>6.7174957175964805</c:v>
                </c:pt>
                <c:pt idx="12" formatCode="0">
                  <c:v>13.434991435192961</c:v>
                </c:pt>
                <c:pt idx="13" formatCode="0">
                  <c:v>6.7174957175964805</c:v>
                </c:pt>
                <c:pt idx="14" formatCode="0">
                  <c:v>6.7174957175964805</c:v>
                </c:pt>
                <c:pt idx="15" formatCode="0">
                  <c:v>10.07624357639472</c:v>
                </c:pt>
                <c:pt idx="16" formatCode="0">
                  <c:v>10.07624357639472</c:v>
                </c:pt>
                <c:pt idx="17" formatCode="0">
                  <c:v>10.07624357639472</c:v>
                </c:pt>
                <c:pt idx="18" formatCode="0">
                  <c:v>10.07624357639472</c:v>
                </c:pt>
                <c:pt idx="19" formatCode="0">
                  <c:v>3.3587478587982402</c:v>
                </c:pt>
                <c:pt idx="20" formatCode="0">
                  <c:v>3.3587478587982402</c:v>
                </c:pt>
                <c:pt idx="21" formatCode="0">
                  <c:v>3.3587478587982402</c:v>
                </c:pt>
                <c:pt idx="22" formatCode="0">
                  <c:v>0</c:v>
                </c:pt>
                <c:pt idx="23" formatCode="0">
                  <c:v>10.07624357639472</c:v>
                </c:pt>
                <c:pt idx="24" formatCode="0">
                  <c:v>10.07624357639472</c:v>
                </c:pt>
                <c:pt idx="25" formatCode="0">
                  <c:v>10.07624357639472</c:v>
                </c:pt>
                <c:pt idx="26" formatCode="0">
                  <c:v>10.07624357639472</c:v>
                </c:pt>
                <c:pt idx="28" formatCode="0">
                  <c:v>13.434991435192961</c:v>
                </c:pt>
                <c:pt idx="29" formatCode="0">
                  <c:v>13.434991435192961</c:v>
                </c:pt>
                <c:pt idx="30" formatCode="0">
                  <c:v>10.07624357639472</c:v>
                </c:pt>
                <c:pt idx="31" formatCode="0">
                  <c:v>10.07624357639472</c:v>
                </c:pt>
                <c:pt idx="32" formatCode="0">
                  <c:v>16.793739293991202</c:v>
                </c:pt>
                <c:pt idx="33" formatCode="0">
                  <c:v>16.793739293991202</c:v>
                </c:pt>
                <c:pt idx="34" formatCode="0">
                  <c:v>16.793739293991202</c:v>
                </c:pt>
                <c:pt idx="35" formatCode="0">
                  <c:v>16.793739293991202</c:v>
                </c:pt>
                <c:pt idx="36" formatCode="0">
                  <c:v>26.869982870385922</c:v>
                </c:pt>
                <c:pt idx="37" formatCode="0">
                  <c:v>23.511235011587679</c:v>
                </c:pt>
                <c:pt idx="38" formatCode="0">
                  <c:v>30.228730729184161</c:v>
                </c:pt>
                <c:pt idx="39" formatCode="0">
                  <c:v>26.869982870385922</c:v>
                </c:pt>
                <c:pt idx="40" formatCode="0">
                  <c:v>50.381217881973598</c:v>
                </c:pt>
                <c:pt idx="41" formatCode="0">
                  <c:v>57.098713599570083</c:v>
                </c:pt>
                <c:pt idx="42" formatCode="0">
                  <c:v>57.098713599570083</c:v>
                </c:pt>
                <c:pt idx="43" formatCode="0">
                  <c:v>53.739965740771844</c:v>
                </c:pt>
                <c:pt idx="44" formatCode="0">
                  <c:v>67.174957175964806</c:v>
                </c:pt>
                <c:pt idx="45" formatCode="0">
                  <c:v>70.533705034763045</c:v>
                </c:pt>
                <c:pt idx="46" formatCode="0">
                  <c:v>80.609948611157762</c:v>
                </c:pt>
                <c:pt idx="47" formatCode="0">
                  <c:v>77.251200752359523</c:v>
                </c:pt>
                <c:pt idx="48" formatCode="0">
                  <c:v>90.686192187552479</c:v>
                </c:pt>
                <c:pt idx="49" formatCode="0">
                  <c:v>114.19742719914017</c:v>
                </c:pt>
                <c:pt idx="50" formatCode="0">
                  <c:v>117.5561750579384</c:v>
                </c:pt>
                <c:pt idx="51" formatCode="0">
                  <c:v>114.19742719914017</c:v>
                </c:pt>
                <c:pt idx="52" formatCode="0">
                  <c:v>114.19742719914017</c:v>
                </c:pt>
                <c:pt idx="53" formatCode="0">
                  <c:v>117.5561750579384</c:v>
                </c:pt>
                <c:pt idx="54" formatCode="0">
                  <c:v>100.7624357639472</c:v>
                </c:pt>
                <c:pt idx="55" formatCode="0">
                  <c:v>90.686192187552479</c:v>
                </c:pt>
                <c:pt idx="56" formatCode="0">
                  <c:v>83.968696469956001</c:v>
                </c:pt>
                <c:pt idx="57" formatCode="0">
                  <c:v>73.892452893561284</c:v>
                </c:pt>
                <c:pt idx="58" formatCode="0">
                  <c:v>60.457461458368321</c:v>
                </c:pt>
                <c:pt idx="59" formatCode="0">
                  <c:v>53.739965740771844</c:v>
                </c:pt>
                <c:pt idx="60" formatCode="0">
                  <c:v>50.381217881973598</c:v>
                </c:pt>
                <c:pt idx="61" formatCode="0">
                  <c:v>63.81620931716656</c:v>
                </c:pt>
                <c:pt idx="62" formatCode="0">
                  <c:v>60.457461458368321</c:v>
                </c:pt>
                <c:pt idx="63" formatCode="0">
                  <c:v>47.022470023175359</c:v>
                </c:pt>
                <c:pt idx="64" formatCode="0">
                  <c:v>53.739965740771844</c:v>
                </c:pt>
                <c:pt idx="65" formatCode="0">
                  <c:v>63.81620931716656</c:v>
                </c:pt>
                <c:pt idx="66" formatCode="0">
                  <c:v>77.251200752359523</c:v>
                </c:pt>
                <c:pt idx="67" formatCode="0">
                  <c:v>73.892452893561284</c:v>
                </c:pt>
                <c:pt idx="68" formatCode="0">
                  <c:v>67.174957175964806</c:v>
                </c:pt>
                <c:pt idx="69" formatCode="0">
                  <c:v>63.81620931716656</c:v>
                </c:pt>
                <c:pt idx="70" formatCode="0">
                  <c:v>83.968696469956001</c:v>
                </c:pt>
                <c:pt idx="71" formatCode="0">
                  <c:v>107.47993148154369</c:v>
                </c:pt>
                <c:pt idx="72" formatCode="0">
                  <c:v>117.5561750579384</c:v>
                </c:pt>
                <c:pt idx="73" formatCode="0">
                  <c:v>110.83867934034193</c:v>
                </c:pt>
                <c:pt idx="74" formatCode="0">
                  <c:v>127.63241863433312</c:v>
                </c:pt>
                <c:pt idx="75" formatCode="0">
                  <c:v>161.21989722231552</c:v>
                </c:pt>
                <c:pt idx="76" formatCode="0">
                  <c:v>191.44862795149967</c:v>
                </c:pt>
                <c:pt idx="77" formatCode="0">
                  <c:v>208.24236724549087</c:v>
                </c:pt>
                <c:pt idx="78" formatCode="0">
                  <c:v>188.08988009270143</c:v>
                </c:pt>
                <c:pt idx="79" formatCode="0">
                  <c:v>194.80737581029791</c:v>
                </c:pt>
                <c:pt idx="80" formatCode="0">
                  <c:v>191.44862795149967</c:v>
                </c:pt>
                <c:pt idx="81" formatCode="0">
                  <c:v>201.52487152789439</c:v>
                </c:pt>
                <c:pt idx="82" formatCode="0">
                  <c:v>164.57864508111376</c:v>
                </c:pt>
                <c:pt idx="83" formatCode="0">
                  <c:v>167.937392939912</c:v>
                </c:pt>
                <c:pt idx="84" formatCode="0">
                  <c:v>275.4173244214557</c:v>
                </c:pt>
                <c:pt idx="85" formatCode="0">
                  <c:v>285.49356799785039</c:v>
                </c:pt>
                <c:pt idx="86" formatCode="0">
                  <c:v>295.56981157424514</c:v>
                </c:pt>
                <c:pt idx="87" formatCode="0">
                  <c:v>352.66852517381523</c:v>
                </c:pt>
                <c:pt idx="88" formatCode="0">
                  <c:v>345.95102945621875</c:v>
                </c:pt>
                <c:pt idx="89" formatCode="0">
                  <c:v>396.3322473381923</c:v>
                </c:pt>
                <c:pt idx="90" formatCode="0">
                  <c:v>436.63722164377123</c:v>
                </c:pt>
                <c:pt idx="91" formatCode="0">
                  <c:v>345.95102945621875</c:v>
                </c:pt>
                <c:pt idx="92" formatCode="0">
                  <c:v>389.61475162059583</c:v>
                </c:pt>
                <c:pt idx="93" formatCode="0">
                  <c:v>406.40849091458705</c:v>
                </c:pt>
                <c:pt idx="94" formatCode="0">
                  <c:v>439.99596950256944</c:v>
                </c:pt>
                <c:pt idx="95" formatCode="0">
                  <c:v>513.88842239613075</c:v>
                </c:pt>
                <c:pt idx="96" formatCode="0">
                  <c:v>607.93336244248144</c:v>
                </c:pt>
                <c:pt idx="97" formatCode="0">
                  <c:v>621.36835387767439</c:v>
                </c:pt>
                <c:pt idx="98" formatCode="0">
                  <c:v>621.36835387767439</c:v>
                </c:pt>
                <c:pt idx="99" formatCode="0">
                  <c:v>628.08584959527093</c:v>
                </c:pt>
                <c:pt idx="100" formatCode="0">
                  <c:v>685.18456319484096</c:v>
                </c:pt>
                <c:pt idx="101" formatCode="0">
                  <c:v>688.54331105363917</c:v>
                </c:pt>
                <c:pt idx="102" formatCode="0">
                  <c:v>685.18456319484096</c:v>
                </c:pt>
                <c:pt idx="103" formatCode="0">
                  <c:v>749.00077251200753</c:v>
                </c:pt>
                <c:pt idx="104" formatCode="0">
                  <c:v>718.77204178282341</c:v>
                </c:pt>
                <c:pt idx="105" formatCode="0">
                  <c:v>755.71826822960395</c:v>
                </c:pt>
                <c:pt idx="106" formatCode="0">
                  <c:v>752.35952037080574</c:v>
                </c:pt>
                <c:pt idx="107" formatCode="0">
                  <c:v>701.97830248883213</c:v>
                </c:pt>
                <c:pt idx="108" formatCode="0">
                  <c:v>668.3908239008498</c:v>
                </c:pt>
                <c:pt idx="109" formatCode="0">
                  <c:v>618.00960601887618</c:v>
                </c:pt>
                <c:pt idx="110" formatCode="0">
                  <c:v>530.68216169012192</c:v>
                </c:pt>
                <c:pt idx="111" formatCode="0">
                  <c:v>574.34588385449899</c:v>
                </c:pt>
                <c:pt idx="112" formatCode="0">
                  <c:v>577.70463171329732</c:v>
                </c:pt>
                <c:pt idx="113" formatCode="0">
                  <c:v>554.19339670170962</c:v>
                </c:pt>
                <c:pt idx="114" formatCode="0">
                  <c:v>513.88842239613075</c:v>
                </c:pt>
                <c:pt idx="115" formatCode="0">
                  <c:v>483.65969166694657</c:v>
                </c:pt>
                <c:pt idx="116" formatCode="0">
                  <c:v>544.11715312531487</c:v>
                </c:pt>
                <c:pt idx="117" formatCode="0">
                  <c:v>517.24717025492896</c:v>
                </c:pt>
                <c:pt idx="118" formatCode="0">
                  <c:v>493.73593524334126</c:v>
                </c:pt>
                <c:pt idx="119" formatCode="0">
                  <c:v>426.56097806737648</c:v>
                </c:pt>
                <c:pt idx="120" formatCode="0">
                  <c:v>403.04974305578878</c:v>
                </c:pt>
                <c:pt idx="121" formatCode="0">
                  <c:v>406.40849091458705</c:v>
                </c:pt>
                <c:pt idx="122" formatCode="0">
                  <c:v>419.84348234978</c:v>
                </c:pt>
                <c:pt idx="123" formatCode="0">
                  <c:v>399.69099519699057</c:v>
                </c:pt>
                <c:pt idx="124" formatCode="0">
                  <c:v>345.95102945621875</c:v>
                </c:pt>
                <c:pt idx="125" formatCode="0">
                  <c:v>319.08104658583278</c:v>
                </c:pt>
                <c:pt idx="126" formatCode="0">
                  <c:v>312.3635508682363</c:v>
                </c:pt>
                <c:pt idx="127" formatCode="0">
                  <c:v>349.30977731501696</c:v>
                </c:pt>
                <c:pt idx="128" formatCode="0">
                  <c:v>362.74476875020991</c:v>
                </c:pt>
                <c:pt idx="129" formatCode="0">
                  <c:v>342.59228159742048</c:v>
                </c:pt>
                <c:pt idx="130" formatCode="0">
                  <c:v>288.85231585664866</c:v>
                </c:pt>
                <c:pt idx="131" formatCode="0">
                  <c:v>282.13482013905218</c:v>
                </c:pt>
                <c:pt idx="132" formatCode="0">
                  <c:v>265.34108084506096</c:v>
                </c:pt>
                <c:pt idx="133" formatCode="0">
                  <c:v>285.49356799785039</c:v>
                </c:pt>
                <c:pt idx="134" formatCode="0">
                  <c:v>238.47109797467505</c:v>
                </c:pt>
                <c:pt idx="135" formatCode="0">
                  <c:v>248.54734155106976</c:v>
                </c:pt>
                <c:pt idx="136" formatCode="0">
                  <c:v>241.82984583347329</c:v>
                </c:pt>
                <c:pt idx="137" formatCode="0">
                  <c:v>225.03610653948209</c:v>
                </c:pt>
                <c:pt idx="138" formatCode="0">
                  <c:v>201.52487152789439</c:v>
                </c:pt>
                <c:pt idx="139" formatCode="0">
                  <c:v>174.65488865750848</c:v>
                </c:pt>
                <c:pt idx="140" formatCode="0">
                  <c:v>151.14365364592081</c:v>
                </c:pt>
                <c:pt idx="141" formatCode="0">
                  <c:v>164.57864508111376</c:v>
                </c:pt>
                <c:pt idx="142" formatCode="0">
                  <c:v>127.63241863433312</c:v>
                </c:pt>
                <c:pt idx="143" formatCode="0">
                  <c:v>130.99116649313137</c:v>
                </c:pt>
                <c:pt idx="144" formatCode="0">
                  <c:v>130.99116649313137</c:v>
                </c:pt>
                <c:pt idx="145" formatCode="0">
                  <c:v>117.5561750579384</c:v>
                </c:pt>
                <c:pt idx="146" formatCode="0">
                  <c:v>120.91492291673664</c:v>
                </c:pt>
                <c:pt idx="147" formatCode="0">
                  <c:v>107.47993148154369</c:v>
                </c:pt>
                <c:pt idx="148" formatCode="0">
                  <c:v>94.044940046350717</c:v>
                </c:pt>
                <c:pt idx="149" formatCode="0">
                  <c:v>94.044940046350717</c:v>
                </c:pt>
                <c:pt idx="150" formatCode="0">
                  <c:v>97.403687905148956</c:v>
                </c:pt>
                <c:pt idx="151" formatCode="0">
                  <c:v>97.403687905148956</c:v>
                </c:pt>
                <c:pt idx="152" formatCode="0">
                  <c:v>151.14365364592081</c:v>
                </c:pt>
                <c:pt idx="153" formatCode="0">
                  <c:v>141.06741006952609</c:v>
                </c:pt>
                <c:pt idx="154" formatCode="0">
                  <c:v>141.06741006952609</c:v>
                </c:pt>
                <c:pt idx="155" formatCode="0">
                  <c:v>164.57864508111376</c:v>
                </c:pt>
                <c:pt idx="156" formatCode="0">
                  <c:v>191.44862795149967</c:v>
                </c:pt>
                <c:pt idx="157" formatCode="0">
                  <c:v>178.01363651630672</c:v>
                </c:pt>
                <c:pt idx="158" formatCode="0">
                  <c:v>174.65488865750848</c:v>
                </c:pt>
                <c:pt idx="159" formatCode="0">
                  <c:v>141.06741006952609</c:v>
                </c:pt>
                <c:pt idx="160" formatCode="0">
                  <c:v>167.937392939912</c:v>
                </c:pt>
                <c:pt idx="161" formatCode="0">
                  <c:v>174.65488865750848</c:v>
                </c:pt>
                <c:pt idx="162" formatCode="0">
                  <c:v>164.57864508111376</c:v>
                </c:pt>
                <c:pt idx="163" formatCode="0">
                  <c:v>137.70866221072785</c:v>
                </c:pt>
                <c:pt idx="164" formatCode="0">
                  <c:v>137.70866221072785</c:v>
                </c:pt>
                <c:pt idx="165" formatCode="0">
                  <c:v>130.99116649313137</c:v>
                </c:pt>
                <c:pt idx="166" formatCode="0">
                  <c:v>114.19742719914017</c:v>
                </c:pt>
                <c:pt idx="167" formatCode="0">
                  <c:v>110.83867934034193</c:v>
                </c:pt>
                <c:pt idx="168" formatCode="0">
                  <c:v>104.12118362274543</c:v>
                </c:pt>
                <c:pt idx="169" formatCode="0">
                  <c:v>97.403687905148956</c:v>
                </c:pt>
                <c:pt idx="170" formatCode="0">
                  <c:v>94.044940046350717</c:v>
                </c:pt>
                <c:pt idx="171" formatCode="0">
                  <c:v>90.686192187552479</c:v>
                </c:pt>
                <c:pt idx="172" formatCode="0">
                  <c:v>100.7624357639472</c:v>
                </c:pt>
                <c:pt idx="173" formatCode="0">
                  <c:v>124.27367077553488</c:v>
                </c:pt>
                <c:pt idx="174" formatCode="0">
                  <c:v>124.27367077553488</c:v>
                </c:pt>
                <c:pt idx="175" formatCode="0">
                  <c:v>137.70866221072785</c:v>
                </c:pt>
                <c:pt idx="176" formatCode="0">
                  <c:v>141.06741006952609</c:v>
                </c:pt>
                <c:pt idx="177" formatCode="0">
                  <c:v>157.86114936351728</c:v>
                </c:pt>
                <c:pt idx="178" formatCode="0">
                  <c:v>167.937392939912</c:v>
                </c:pt>
                <c:pt idx="179" formatCode="0">
                  <c:v>174.65488865750848</c:v>
                </c:pt>
                <c:pt idx="180" formatCode="0">
                  <c:v>154.50240150471905</c:v>
                </c:pt>
                <c:pt idx="181" formatCode="0">
                  <c:v>141.06741006952609</c:v>
                </c:pt>
                <c:pt idx="182" formatCode="0">
                  <c:v>124.27367077553488</c:v>
                </c:pt>
                <c:pt idx="183" formatCode="0">
                  <c:v>104.12118362274543</c:v>
                </c:pt>
                <c:pt idx="184" formatCode="0">
                  <c:v>90.686192187552479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193-481B-AB02-BEAC23E75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3617752"/>
        <c:axId val="533614800"/>
      </c:scatterChart>
      <c:dateAx>
        <c:axId val="533617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dd/mm/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3614800"/>
        <c:crosses val="autoZero"/>
        <c:auto val="1"/>
        <c:lblOffset val="100"/>
        <c:baseTimeUnit val="days"/>
      </c:dateAx>
      <c:valAx>
        <c:axId val="533614800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361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Entwurf!$I$1</c:f>
              <c:strCache>
                <c:ptCount val="1"/>
                <c:pt idx="0">
                  <c:v>Virustiter normiert NH4 und EW [gc/EW]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Entwurf!$A$2:$A$186</c:f>
              <c:numCache>
                <c:formatCode>dd/mm/yy;@</c:formatCode>
                <c:ptCount val="185"/>
                <c:pt idx="0">
                  <c:v>44044</c:v>
                </c:pt>
                <c:pt idx="1">
                  <c:v>44045</c:v>
                </c:pt>
                <c:pt idx="2">
                  <c:v>44046</c:v>
                </c:pt>
                <c:pt idx="3">
                  <c:v>44047</c:v>
                </c:pt>
                <c:pt idx="4">
                  <c:v>44048</c:v>
                </c:pt>
                <c:pt idx="5">
                  <c:v>44049</c:v>
                </c:pt>
                <c:pt idx="6">
                  <c:v>44050</c:v>
                </c:pt>
                <c:pt idx="7">
                  <c:v>44051</c:v>
                </c:pt>
                <c:pt idx="8">
                  <c:v>44052</c:v>
                </c:pt>
                <c:pt idx="9">
                  <c:v>44053</c:v>
                </c:pt>
                <c:pt idx="10">
                  <c:v>44054</c:v>
                </c:pt>
                <c:pt idx="11">
                  <c:v>44055</c:v>
                </c:pt>
                <c:pt idx="12">
                  <c:v>44056</c:v>
                </c:pt>
                <c:pt idx="13">
                  <c:v>44057</c:v>
                </c:pt>
                <c:pt idx="14">
                  <c:v>44058</c:v>
                </c:pt>
                <c:pt idx="15">
                  <c:v>44059</c:v>
                </c:pt>
                <c:pt idx="16">
                  <c:v>44060</c:v>
                </c:pt>
                <c:pt idx="17">
                  <c:v>44061</c:v>
                </c:pt>
                <c:pt idx="18">
                  <c:v>44062</c:v>
                </c:pt>
                <c:pt idx="19">
                  <c:v>44063</c:v>
                </c:pt>
                <c:pt idx="20">
                  <c:v>44064</c:v>
                </c:pt>
                <c:pt idx="21">
                  <c:v>44065</c:v>
                </c:pt>
                <c:pt idx="22">
                  <c:v>44066</c:v>
                </c:pt>
                <c:pt idx="23">
                  <c:v>44067</c:v>
                </c:pt>
                <c:pt idx="24">
                  <c:v>44068</c:v>
                </c:pt>
                <c:pt idx="25">
                  <c:v>44069</c:v>
                </c:pt>
                <c:pt idx="26">
                  <c:v>44070</c:v>
                </c:pt>
                <c:pt idx="27">
                  <c:v>44071</c:v>
                </c:pt>
                <c:pt idx="28">
                  <c:v>44072</c:v>
                </c:pt>
                <c:pt idx="29">
                  <c:v>44073</c:v>
                </c:pt>
                <c:pt idx="30">
                  <c:v>44074</c:v>
                </c:pt>
                <c:pt idx="31">
                  <c:v>44075</c:v>
                </c:pt>
                <c:pt idx="32">
                  <c:v>44076</c:v>
                </c:pt>
                <c:pt idx="33">
                  <c:v>44077</c:v>
                </c:pt>
                <c:pt idx="34">
                  <c:v>44078</c:v>
                </c:pt>
                <c:pt idx="35">
                  <c:v>44079</c:v>
                </c:pt>
                <c:pt idx="36">
                  <c:v>44080</c:v>
                </c:pt>
                <c:pt idx="37">
                  <c:v>44081</c:v>
                </c:pt>
                <c:pt idx="38">
                  <c:v>44082</c:v>
                </c:pt>
                <c:pt idx="39">
                  <c:v>44083</c:v>
                </c:pt>
                <c:pt idx="40">
                  <c:v>44084</c:v>
                </c:pt>
                <c:pt idx="41">
                  <c:v>44085</c:v>
                </c:pt>
                <c:pt idx="42">
                  <c:v>44086</c:v>
                </c:pt>
                <c:pt idx="43">
                  <c:v>44087</c:v>
                </c:pt>
                <c:pt idx="44">
                  <c:v>44088</c:v>
                </c:pt>
                <c:pt idx="45">
                  <c:v>44089</c:v>
                </c:pt>
                <c:pt idx="46">
                  <c:v>44090</c:v>
                </c:pt>
                <c:pt idx="47">
                  <c:v>44091</c:v>
                </c:pt>
                <c:pt idx="48">
                  <c:v>44092</c:v>
                </c:pt>
                <c:pt idx="49">
                  <c:v>44093</c:v>
                </c:pt>
                <c:pt idx="50">
                  <c:v>44094</c:v>
                </c:pt>
                <c:pt idx="51">
                  <c:v>44095</c:v>
                </c:pt>
                <c:pt idx="52">
                  <c:v>44096</c:v>
                </c:pt>
                <c:pt idx="53">
                  <c:v>44097</c:v>
                </c:pt>
                <c:pt idx="54">
                  <c:v>44098</c:v>
                </c:pt>
                <c:pt idx="55">
                  <c:v>44099</c:v>
                </c:pt>
                <c:pt idx="56">
                  <c:v>44100</c:v>
                </c:pt>
                <c:pt idx="57">
                  <c:v>44101</c:v>
                </c:pt>
                <c:pt idx="58">
                  <c:v>44102</c:v>
                </c:pt>
                <c:pt idx="59">
                  <c:v>44103</c:v>
                </c:pt>
                <c:pt idx="60">
                  <c:v>44104</c:v>
                </c:pt>
                <c:pt idx="61">
                  <c:v>44105</c:v>
                </c:pt>
                <c:pt idx="62">
                  <c:v>44106</c:v>
                </c:pt>
                <c:pt idx="63">
                  <c:v>44107</c:v>
                </c:pt>
                <c:pt idx="64">
                  <c:v>44108</c:v>
                </c:pt>
                <c:pt idx="65">
                  <c:v>44109</c:v>
                </c:pt>
                <c:pt idx="66">
                  <c:v>44110</c:v>
                </c:pt>
                <c:pt idx="67">
                  <c:v>44111</c:v>
                </c:pt>
                <c:pt idx="68">
                  <c:v>44112</c:v>
                </c:pt>
                <c:pt idx="69">
                  <c:v>44113</c:v>
                </c:pt>
                <c:pt idx="70">
                  <c:v>44114</c:v>
                </c:pt>
                <c:pt idx="71">
                  <c:v>44115</c:v>
                </c:pt>
                <c:pt idx="72">
                  <c:v>44116</c:v>
                </c:pt>
                <c:pt idx="73">
                  <c:v>44117</c:v>
                </c:pt>
                <c:pt idx="74">
                  <c:v>44118</c:v>
                </c:pt>
                <c:pt idx="75">
                  <c:v>44119</c:v>
                </c:pt>
                <c:pt idx="76">
                  <c:v>44120</c:v>
                </c:pt>
                <c:pt idx="77">
                  <c:v>44121</c:v>
                </c:pt>
                <c:pt idx="78">
                  <c:v>44122</c:v>
                </c:pt>
                <c:pt idx="79">
                  <c:v>44123</c:v>
                </c:pt>
                <c:pt idx="80">
                  <c:v>44124</c:v>
                </c:pt>
                <c:pt idx="81">
                  <c:v>44125</c:v>
                </c:pt>
                <c:pt idx="82">
                  <c:v>44126</c:v>
                </c:pt>
                <c:pt idx="83">
                  <c:v>44127</c:v>
                </c:pt>
                <c:pt idx="84">
                  <c:v>44128</c:v>
                </c:pt>
                <c:pt idx="85">
                  <c:v>44129</c:v>
                </c:pt>
                <c:pt idx="86">
                  <c:v>44130</c:v>
                </c:pt>
                <c:pt idx="87">
                  <c:v>44131</c:v>
                </c:pt>
                <c:pt idx="88">
                  <c:v>44132</c:v>
                </c:pt>
                <c:pt idx="89">
                  <c:v>44133</c:v>
                </c:pt>
                <c:pt idx="90">
                  <c:v>44134</c:v>
                </c:pt>
                <c:pt idx="91">
                  <c:v>44135</c:v>
                </c:pt>
                <c:pt idx="92">
                  <c:v>44136</c:v>
                </c:pt>
                <c:pt idx="93">
                  <c:v>44137</c:v>
                </c:pt>
                <c:pt idx="94">
                  <c:v>44138</c:v>
                </c:pt>
                <c:pt idx="95">
                  <c:v>44139</c:v>
                </c:pt>
                <c:pt idx="96">
                  <c:v>44140</c:v>
                </c:pt>
                <c:pt idx="97">
                  <c:v>44141</c:v>
                </c:pt>
                <c:pt idx="98">
                  <c:v>44142</c:v>
                </c:pt>
                <c:pt idx="99">
                  <c:v>44143</c:v>
                </c:pt>
                <c:pt idx="100">
                  <c:v>44144</c:v>
                </c:pt>
                <c:pt idx="101">
                  <c:v>44145</c:v>
                </c:pt>
                <c:pt idx="102">
                  <c:v>44146</c:v>
                </c:pt>
                <c:pt idx="103">
                  <c:v>44147</c:v>
                </c:pt>
                <c:pt idx="104">
                  <c:v>44148</c:v>
                </c:pt>
                <c:pt idx="105">
                  <c:v>44149</c:v>
                </c:pt>
                <c:pt idx="106">
                  <c:v>44150</c:v>
                </c:pt>
                <c:pt idx="107">
                  <c:v>44151</c:v>
                </c:pt>
                <c:pt idx="108">
                  <c:v>44152</c:v>
                </c:pt>
                <c:pt idx="109">
                  <c:v>44153</c:v>
                </c:pt>
                <c:pt idx="110">
                  <c:v>44154</c:v>
                </c:pt>
                <c:pt idx="111">
                  <c:v>44155</c:v>
                </c:pt>
                <c:pt idx="112">
                  <c:v>44156</c:v>
                </c:pt>
                <c:pt idx="113">
                  <c:v>44157</c:v>
                </c:pt>
                <c:pt idx="114">
                  <c:v>44158</c:v>
                </c:pt>
                <c:pt idx="115">
                  <c:v>44159</c:v>
                </c:pt>
                <c:pt idx="116">
                  <c:v>44160</c:v>
                </c:pt>
                <c:pt idx="117">
                  <c:v>44161</c:v>
                </c:pt>
                <c:pt idx="118">
                  <c:v>44162</c:v>
                </c:pt>
                <c:pt idx="119">
                  <c:v>44163</c:v>
                </c:pt>
                <c:pt idx="120">
                  <c:v>44164</c:v>
                </c:pt>
                <c:pt idx="121">
                  <c:v>44165</c:v>
                </c:pt>
                <c:pt idx="122">
                  <c:v>44166</c:v>
                </c:pt>
                <c:pt idx="123">
                  <c:v>44167</c:v>
                </c:pt>
                <c:pt idx="124">
                  <c:v>44168</c:v>
                </c:pt>
                <c:pt idx="125">
                  <c:v>44169</c:v>
                </c:pt>
                <c:pt idx="126">
                  <c:v>44170</c:v>
                </c:pt>
                <c:pt idx="127">
                  <c:v>44171</c:v>
                </c:pt>
                <c:pt idx="128">
                  <c:v>44172</c:v>
                </c:pt>
                <c:pt idx="129">
                  <c:v>44173</c:v>
                </c:pt>
                <c:pt idx="130">
                  <c:v>44174</c:v>
                </c:pt>
                <c:pt idx="131">
                  <c:v>44175</c:v>
                </c:pt>
                <c:pt idx="132">
                  <c:v>44176</c:v>
                </c:pt>
                <c:pt idx="133">
                  <c:v>44177</c:v>
                </c:pt>
                <c:pt idx="134">
                  <c:v>44178</c:v>
                </c:pt>
                <c:pt idx="135">
                  <c:v>44179</c:v>
                </c:pt>
                <c:pt idx="136">
                  <c:v>44180</c:v>
                </c:pt>
                <c:pt idx="137">
                  <c:v>44181</c:v>
                </c:pt>
                <c:pt idx="138">
                  <c:v>44182</c:v>
                </c:pt>
                <c:pt idx="139">
                  <c:v>44183</c:v>
                </c:pt>
                <c:pt idx="140">
                  <c:v>44184</c:v>
                </c:pt>
                <c:pt idx="141">
                  <c:v>44185</c:v>
                </c:pt>
                <c:pt idx="142">
                  <c:v>44186</c:v>
                </c:pt>
                <c:pt idx="143">
                  <c:v>44187</c:v>
                </c:pt>
                <c:pt idx="144">
                  <c:v>44188</c:v>
                </c:pt>
                <c:pt idx="145">
                  <c:v>44189</c:v>
                </c:pt>
                <c:pt idx="146">
                  <c:v>44190</c:v>
                </c:pt>
                <c:pt idx="147">
                  <c:v>44191</c:v>
                </c:pt>
                <c:pt idx="148">
                  <c:v>44192</c:v>
                </c:pt>
                <c:pt idx="149">
                  <c:v>44193</c:v>
                </c:pt>
                <c:pt idx="150">
                  <c:v>44194</c:v>
                </c:pt>
                <c:pt idx="151">
                  <c:v>44195</c:v>
                </c:pt>
                <c:pt idx="152">
                  <c:v>44196</c:v>
                </c:pt>
                <c:pt idx="153">
                  <c:v>44197</c:v>
                </c:pt>
                <c:pt idx="154">
                  <c:v>44198</c:v>
                </c:pt>
                <c:pt idx="155">
                  <c:v>44199</c:v>
                </c:pt>
                <c:pt idx="156">
                  <c:v>44200</c:v>
                </c:pt>
                <c:pt idx="157">
                  <c:v>44201</c:v>
                </c:pt>
                <c:pt idx="158">
                  <c:v>44202</c:v>
                </c:pt>
                <c:pt idx="159">
                  <c:v>44203</c:v>
                </c:pt>
                <c:pt idx="160">
                  <c:v>44204</c:v>
                </c:pt>
                <c:pt idx="161">
                  <c:v>44205</c:v>
                </c:pt>
                <c:pt idx="162">
                  <c:v>44206</c:v>
                </c:pt>
                <c:pt idx="163">
                  <c:v>44207</c:v>
                </c:pt>
                <c:pt idx="164">
                  <c:v>44208</c:v>
                </c:pt>
                <c:pt idx="165">
                  <c:v>44209</c:v>
                </c:pt>
                <c:pt idx="166">
                  <c:v>44210</c:v>
                </c:pt>
                <c:pt idx="167">
                  <c:v>44211</c:v>
                </c:pt>
                <c:pt idx="168">
                  <c:v>44212</c:v>
                </c:pt>
                <c:pt idx="169">
                  <c:v>44213</c:v>
                </c:pt>
                <c:pt idx="170">
                  <c:v>44214</c:v>
                </c:pt>
                <c:pt idx="171">
                  <c:v>44215</c:v>
                </c:pt>
                <c:pt idx="172">
                  <c:v>44216</c:v>
                </c:pt>
                <c:pt idx="173">
                  <c:v>44217</c:v>
                </c:pt>
                <c:pt idx="174">
                  <c:v>44218</c:v>
                </c:pt>
                <c:pt idx="175">
                  <c:v>44219</c:v>
                </c:pt>
                <c:pt idx="176">
                  <c:v>44220</c:v>
                </c:pt>
                <c:pt idx="177">
                  <c:v>44221</c:v>
                </c:pt>
                <c:pt idx="178">
                  <c:v>44222</c:v>
                </c:pt>
                <c:pt idx="179">
                  <c:v>44223</c:v>
                </c:pt>
                <c:pt idx="180">
                  <c:v>44224</c:v>
                </c:pt>
                <c:pt idx="181">
                  <c:v>44225</c:v>
                </c:pt>
                <c:pt idx="182">
                  <c:v>44226</c:v>
                </c:pt>
                <c:pt idx="183">
                  <c:v>44227</c:v>
                </c:pt>
                <c:pt idx="184">
                  <c:v>44228</c:v>
                </c:pt>
              </c:numCache>
            </c:numRef>
          </c:cat>
          <c:val>
            <c:numRef>
              <c:f>Entwurf!$I$2:$I$186</c:f>
              <c:numCache>
                <c:formatCode>0</c:formatCode>
                <c:ptCount val="185"/>
                <c:pt idx="9">
                  <c:v>16.655782712938286</c:v>
                </c:pt>
                <c:pt idx="16">
                  <c:v>7.0797320328389466</c:v>
                </c:pt>
                <c:pt idx="23">
                  <c:v>9.1100797090876657</c:v>
                </c:pt>
                <c:pt idx="37">
                  <c:v>17.570706939842097</c:v>
                </c:pt>
                <c:pt idx="44">
                  <c:v>50.482637426275268</c:v>
                </c:pt>
                <c:pt idx="49">
                  <c:v>104.64196182885773</c:v>
                </c:pt>
                <c:pt idx="54">
                  <c:v>161.25904485496284</c:v>
                </c:pt>
                <c:pt idx="59">
                  <c:v>55.885385211167957</c:v>
                </c:pt>
                <c:pt idx="64">
                  <c:v>76.843612175378709</c:v>
                </c:pt>
                <c:pt idx="69">
                  <c:v>133.95146759028725</c:v>
                </c:pt>
                <c:pt idx="74">
                  <c:v>431.97584541358015</c:v>
                </c:pt>
                <c:pt idx="79">
                  <c:v>140.01982823307495</c:v>
                </c:pt>
                <c:pt idx="84">
                  <c:v>491.33444046897273</c:v>
                </c:pt>
                <c:pt idx="89">
                  <c:v>479.52781088902867</c:v>
                </c:pt>
                <c:pt idx="92">
                  <c:v>529.82717449732388</c:v>
                </c:pt>
                <c:pt idx="99">
                  <c:v>425.71253117752201</c:v>
                </c:pt>
                <c:pt idx="102">
                  <c:v>701.92559618880568</c:v>
                </c:pt>
                <c:pt idx="104">
                  <c:v>398.76243672543109</c:v>
                </c:pt>
                <c:pt idx="106">
                  <c:v>223.76810765179741</c:v>
                </c:pt>
                <c:pt idx="115">
                  <c:v>197.39022273753227</c:v>
                </c:pt>
                <c:pt idx="116">
                  <c:v>148.80784015464687</c:v>
                </c:pt>
                <c:pt idx="117">
                  <c:v>144.99610882367853</c:v>
                </c:pt>
                <c:pt idx="118">
                  <c:v>110.43097817962288</c:v>
                </c:pt>
                <c:pt idx="119">
                  <c:v>145.32156467924398</c:v>
                </c:pt>
                <c:pt idx="120">
                  <c:v>109.51669355372913</c:v>
                </c:pt>
                <c:pt idx="121">
                  <c:v>118.64708191836885</c:v>
                </c:pt>
                <c:pt idx="122">
                  <c:v>119.55920871337207</c:v>
                </c:pt>
                <c:pt idx="123">
                  <c:v>171.81664994504894</c:v>
                </c:pt>
                <c:pt idx="124">
                  <c:v>144.50523673039933</c:v>
                </c:pt>
                <c:pt idx="125">
                  <c:v>119.85649091750966</c:v>
                </c:pt>
                <c:pt idx="126">
                  <c:v>140.82566611602061</c:v>
                </c:pt>
                <c:pt idx="127">
                  <c:v>102.51570951925243</c:v>
                </c:pt>
                <c:pt idx="129">
                  <c:v>50.540299475268725</c:v>
                </c:pt>
                <c:pt idx="130">
                  <c:v>74.015243630753972</c:v>
                </c:pt>
                <c:pt idx="131">
                  <c:v>68.407982872063286</c:v>
                </c:pt>
                <c:pt idx="132">
                  <c:v>137.64747050357175</c:v>
                </c:pt>
                <c:pt idx="133">
                  <c:v>84.220567911786077</c:v>
                </c:pt>
                <c:pt idx="134">
                  <c:v>99.749625126696344</c:v>
                </c:pt>
                <c:pt idx="135">
                  <c:v>197.46315831271573</c:v>
                </c:pt>
                <c:pt idx="136">
                  <c:v>80.990448654340327</c:v>
                </c:pt>
                <c:pt idx="137">
                  <c:v>68.583877839253574</c:v>
                </c:pt>
                <c:pt idx="138">
                  <c:v>180.0900225594159</c:v>
                </c:pt>
                <c:pt idx="139">
                  <c:v>153.4338212159262</c:v>
                </c:pt>
                <c:pt idx="140">
                  <c:v>102.35509736894829</c:v>
                </c:pt>
                <c:pt idx="141">
                  <c:v>104.48558021327989</c:v>
                </c:pt>
                <c:pt idx="144">
                  <c:v>75.370097231078191</c:v>
                </c:pt>
                <c:pt idx="147">
                  <c:v>61.279113135292235</c:v>
                </c:pt>
                <c:pt idx="149">
                  <c:v>83.66092906764554</c:v>
                </c:pt>
                <c:pt idx="154">
                  <c:v>191.18724710739662</c:v>
                </c:pt>
                <c:pt idx="159">
                  <c:v>85.595642873378353</c:v>
                </c:pt>
                <c:pt idx="161">
                  <c:v>114.17347873737017</c:v>
                </c:pt>
                <c:pt idx="164">
                  <c:v>69.769170325333192</c:v>
                </c:pt>
                <c:pt idx="166">
                  <c:v>109.58092230444598</c:v>
                </c:pt>
                <c:pt idx="169">
                  <c:v>30.735306950749237</c:v>
                </c:pt>
                <c:pt idx="171">
                  <c:v>200.76461711441399</c:v>
                </c:pt>
                <c:pt idx="173">
                  <c:v>20.243093922651934</c:v>
                </c:pt>
                <c:pt idx="175">
                  <c:v>9.0594594594594593</c:v>
                </c:pt>
                <c:pt idx="177">
                  <c:v>23.846357615894039</c:v>
                </c:pt>
                <c:pt idx="179">
                  <c:v>42.13454545454546</c:v>
                </c:pt>
                <c:pt idx="181">
                  <c:v>19.054545454545455</c:v>
                </c:pt>
                <c:pt idx="183">
                  <c:v>46.765217391304347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11-4479-919D-E947C7015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323153168"/>
        <c:axId val="323151200"/>
      </c:barChart>
      <c:scatterChart>
        <c:scatterStyle val="lineMarker"/>
        <c:varyColors val="0"/>
        <c:ser>
          <c:idx val="1"/>
          <c:order val="0"/>
          <c:tx>
            <c:strRef>
              <c:f>Entwurf!$L$1</c:f>
              <c:strCache>
                <c:ptCount val="1"/>
                <c:pt idx="0">
                  <c:v>7 Tages-Inzidenz/100000 EW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4"/>
            <c:spPr>
              <a:solidFill>
                <a:srgbClr val="00B05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xVal>
            <c:numRef>
              <c:f>Entwurf!$A$2:$A$186</c:f>
              <c:numCache>
                <c:formatCode>dd/mm/yy;@</c:formatCode>
                <c:ptCount val="185"/>
                <c:pt idx="0">
                  <c:v>44044</c:v>
                </c:pt>
                <c:pt idx="1">
                  <c:v>44045</c:v>
                </c:pt>
                <c:pt idx="2">
                  <c:v>44046</c:v>
                </c:pt>
                <c:pt idx="3">
                  <c:v>44047</c:v>
                </c:pt>
                <c:pt idx="4">
                  <c:v>44048</c:v>
                </c:pt>
                <c:pt idx="5">
                  <c:v>44049</c:v>
                </c:pt>
                <c:pt idx="6">
                  <c:v>44050</c:v>
                </c:pt>
                <c:pt idx="7">
                  <c:v>44051</c:v>
                </c:pt>
                <c:pt idx="8">
                  <c:v>44052</c:v>
                </c:pt>
                <c:pt idx="9">
                  <c:v>44053</c:v>
                </c:pt>
                <c:pt idx="10">
                  <c:v>44054</c:v>
                </c:pt>
                <c:pt idx="11">
                  <c:v>44055</c:v>
                </c:pt>
                <c:pt idx="12">
                  <c:v>44056</c:v>
                </c:pt>
                <c:pt idx="13">
                  <c:v>44057</c:v>
                </c:pt>
                <c:pt idx="14">
                  <c:v>44058</c:v>
                </c:pt>
                <c:pt idx="15">
                  <c:v>44059</c:v>
                </c:pt>
                <c:pt idx="16">
                  <c:v>44060</c:v>
                </c:pt>
                <c:pt idx="17">
                  <c:v>44061</c:v>
                </c:pt>
                <c:pt idx="18">
                  <c:v>44062</c:v>
                </c:pt>
                <c:pt idx="19">
                  <c:v>44063</c:v>
                </c:pt>
                <c:pt idx="20">
                  <c:v>44064</c:v>
                </c:pt>
                <c:pt idx="21">
                  <c:v>44065</c:v>
                </c:pt>
                <c:pt idx="22">
                  <c:v>44066</c:v>
                </c:pt>
                <c:pt idx="23">
                  <c:v>44067</c:v>
                </c:pt>
                <c:pt idx="24">
                  <c:v>44068</c:v>
                </c:pt>
                <c:pt idx="25">
                  <c:v>44069</c:v>
                </c:pt>
                <c:pt idx="26">
                  <c:v>44070</c:v>
                </c:pt>
                <c:pt idx="27">
                  <c:v>44071</c:v>
                </c:pt>
                <c:pt idx="28">
                  <c:v>44072</c:v>
                </c:pt>
                <c:pt idx="29">
                  <c:v>44073</c:v>
                </c:pt>
                <c:pt idx="30">
                  <c:v>44074</c:v>
                </c:pt>
                <c:pt idx="31">
                  <c:v>44075</c:v>
                </c:pt>
                <c:pt idx="32">
                  <c:v>44076</c:v>
                </c:pt>
                <c:pt idx="33">
                  <c:v>44077</c:v>
                </c:pt>
                <c:pt idx="34">
                  <c:v>44078</c:v>
                </c:pt>
                <c:pt idx="35">
                  <c:v>44079</c:v>
                </c:pt>
                <c:pt idx="36">
                  <c:v>44080</c:v>
                </c:pt>
                <c:pt idx="37">
                  <c:v>44081</c:v>
                </c:pt>
                <c:pt idx="38">
                  <c:v>44082</c:v>
                </c:pt>
                <c:pt idx="39">
                  <c:v>44083</c:v>
                </c:pt>
                <c:pt idx="40">
                  <c:v>44084</c:v>
                </c:pt>
                <c:pt idx="41">
                  <c:v>44085</c:v>
                </c:pt>
                <c:pt idx="42">
                  <c:v>44086</c:v>
                </c:pt>
                <c:pt idx="43">
                  <c:v>44087</c:v>
                </c:pt>
                <c:pt idx="44">
                  <c:v>44088</c:v>
                </c:pt>
                <c:pt idx="45">
                  <c:v>44089</c:v>
                </c:pt>
                <c:pt idx="46">
                  <c:v>44090</c:v>
                </c:pt>
                <c:pt idx="47">
                  <c:v>44091</c:v>
                </c:pt>
                <c:pt idx="48">
                  <c:v>44092</c:v>
                </c:pt>
                <c:pt idx="49">
                  <c:v>44093</c:v>
                </c:pt>
                <c:pt idx="50">
                  <c:v>44094</c:v>
                </c:pt>
                <c:pt idx="51">
                  <c:v>44095</c:v>
                </c:pt>
                <c:pt idx="52">
                  <c:v>44096</c:v>
                </c:pt>
                <c:pt idx="53">
                  <c:v>44097</c:v>
                </c:pt>
                <c:pt idx="54">
                  <c:v>44098</c:v>
                </c:pt>
                <c:pt idx="55">
                  <c:v>44099</c:v>
                </c:pt>
                <c:pt idx="56">
                  <c:v>44100</c:v>
                </c:pt>
                <c:pt idx="57">
                  <c:v>44101</c:v>
                </c:pt>
                <c:pt idx="58">
                  <c:v>44102</c:v>
                </c:pt>
                <c:pt idx="59">
                  <c:v>44103</c:v>
                </c:pt>
                <c:pt idx="60">
                  <c:v>44104</c:v>
                </c:pt>
                <c:pt idx="61">
                  <c:v>44105</c:v>
                </c:pt>
                <c:pt idx="62">
                  <c:v>44106</c:v>
                </c:pt>
                <c:pt idx="63">
                  <c:v>44107</c:v>
                </c:pt>
                <c:pt idx="64">
                  <c:v>44108</c:v>
                </c:pt>
                <c:pt idx="65">
                  <c:v>44109</c:v>
                </c:pt>
                <c:pt idx="66">
                  <c:v>44110</c:v>
                </c:pt>
                <c:pt idx="67">
                  <c:v>44111</c:v>
                </c:pt>
                <c:pt idx="68">
                  <c:v>44112</c:v>
                </c:pt>
                <c:pt idx="69">
                  <c:v>44113</c:v>
                </c:pt>
                <c:pt idx="70">
                  <c:v>44114</c:v>
                </c:pt>
                <c:pt idx="71">
                  <c:v>44115</c:v>
                </c:pt>
                <c:pt idx="72">
                  <c:v>44116</c:v>
                </c:pt>
                <c:pt idx="73">
                  <c:v>44117</c:v>
                </c:pt>
                <c:pt idx="74">
                  <c:v>44118</c:v>
                </c:pt>
                <c:pt idx="75">
                  <c:v>44119</c:v>
                </c:pt>
                <c:pt idx="76">
                  <c:v>44120</c:v>
                </c:pt>
                <c:pt idx="77">
                  <c:v>44121</c:v>
                </c:pt>
                <c:pt idx="78">
                  <c:v>44122</c:v>
                </c:pt>
                <c:pt idx="79">
                  <c:v>44123</c:v>
                </c:pt>
                <c:pt idx="80">
                  <c:v>44124</c:v>
                </c:pt>
                <c:pt idx="81">
                  <c:v>44125</c:v>
                </c:pt>
                <c:pt idx="82">
                  <c:v>44126</c:v>
                </c:pt>
                <c:pt idx="83">
                  <c:v>44127</c:v>
                </c:pt>
                <c:pt idx="84">
                  <c:v>44128</c:v>
                </c:pt>
                <c:pt idx="85">
                  <c:v>44129</c:v>
                </c:pt>
                <c:pt idx="86">
                  <c:v>44130</c:v>
                </c:pt>
                <c:pt idx="87">
                  <c:v>44131</c:v>
                </c:pt>
                <c:pt idx="88">
                  <c:v>44132</c:v>
                </c:pt>
                <c:pt idx="89">
                  <c:v>44133</c:v>
                </c:pt>
                <c:pt idx="90">
                  <c:v>44134</c:v>
                </c:pt>
                <c:pt idx="91">
                  <c:v>44135</c:v>
                </c:pt>
                <c:pt idx="92">
                  <c:v>44136</c:v>
                </c:pt>
                <c:pt idx="93">
                  <c:v>44137</c:v>
                </c:pt>
                <c:pt idx="94">
                  <c:v>44138</c:v>
                </c:pt>
                <c:pt idx="95">
                  <c:v>44139</c:v>
                </c:pt>
                <c:pt idx="96">
                  <c:v>44140</c:v>
                </c:pt>
                <c:pt idx="97">
                  <c:v>44141</c:v>
                </c:pt>
                <c:pt idx="98">
                  <c:v>44142</c:v>
                </c:pt>
                <c:pt idx="99">
                  <c:v>44143</c:v>
                </c:pt>
                <c:pt idx="100">
                  <c:v>44144</c:v>
                </c:pt>
                <c:pt idx="101">
                  <c:v>44145</c:v>
                </c:pt>
                <c:pt idx="102">
                  <c:v>44146</c:v>
                </c:pt>
                <c:pt idx="103">
                  <c:v>44147</c:v>
                </c:pt>
                <c:pt idx="104">
                  <c:v>44148</c:v>
                </c:pt>
                <c:pt idx="105">
                  <c:v>44149</c:v>
                </c:pt>
                <c:pt idx="106">
                  <c:v>44150</c:v>
                </c:pt>
                <c:pt idx="107">
                  <c:v>44151</c:v>
                </c:pt>
                <c:pt idx="108">
                  <c:v>44152</c:v>
                </c:pt>
                <c:pt idx="109">
                  <c:v>44153</c:v>
                </c:pt>
                <c:pt idx="110">
                  <c:v>44154</c:v>
                </c:pt>
                <c:pt idx="111">
                  <c:v>44155</c:v>
                </c:pt>
                <c:pt idx="112">
                  <c:v>44156</c:v>
                </c:pt>
                <c:pt idx="113">
                  <c:v>44157</c:v>
                </c:pt>
                <c:pt idx="114">
                  <c:v>44158</c:v>
                </c:pt>
                <c:pt idx="115">
                  <c:v>44159</c:v>
                </c:pt>
                <c:pt idx="116">
                  <c:v>44160</c:v>
                </c:pt>
                <c:pt idx="117">
                  <c:v>44161</c:v>
                </c:pt>
                <c:pt idx="118">
                  <c:v>44162</c:v>
                </c:pt>
                <c:pt idx="119">
                  <c:v>44163</c:v>
                </c:pt>
                <c:pt idx="120">
                  <c:v>44164</c:v>
                </c:pt>
                <c:pt idx="121">
                  <c:v>44165</c:v>
                </c:pt>
                <c:pt idx="122">
                  <c:v>44166</c:v>
                </c:pt>
                <c:pt idx="123">
                  <c:v>44167</c:v>
                </c:pt>
                <c:pt idx="124">
                  <c:v>44168</c:v>
                </c:pt>
                <c:pt idx="125">
                  <c:v>44169</c:v>
                </c:pt>
                <c:pt idx="126">
                  <c:v>44170</c:v>
                </c:pt>
                <c:pt idx="127">
                  <c:v>44171</c:v>
                </c:pt>
                <c:pt idx="128">
                  <c:v>44172</c:v>
                </c:pt>
                <c:pt idx="129">
                  <c:v>44173</c:v>
                </c:pt>
                <c:pt idx="130">
                  <c:v>44174</c:v>
                </c:pt>
                <c:pt idx="131">
                  <c:v>44175</c:v>
                </c:pt>
                <c:pt idx="132">
                  <c:v>44176</c:v>
                </c:pt>
                <c:pt idx="133">
                  <c:v>44177</c:v>
                </c:pt>
                <c:pt idx="134">
                  <c:v>44178</c:v>
                </c:pt>
                <c:pt idx="135">
                  <c:v>44179</c:v>
                </c:pt>
                <c:pt idx="136">
                  <c:v>44180</c:v>
                </c:pt>
                <c:pt idx="137">
                  <c:v>44181</c:v>
                </c:pt>
                <c:pt idx="138">
                  <c:v>44182</c:v>
                </c:pt>
                <c:pt idx="139">
                  <c:v>44183</c:v>
                </c:pt>
                <c:pt idx="140">
                  <c:v>44184</c:v>
                </c:pt>
                <c:pt idx="141">
                  <c:v>44185</c:v>
                </c:pt>
                <c:pt idx="142">
                  <c:v>44186</c:v>
                </c:pt>
                <c:pt idx="143">
                  <c:v>44187</c:v>
                </c:pt>
                <c:pt idx="144">
                  <c:v>44188</c:v>
                </c:pt>
                <c:pt idx="145">
                  <c:v>44189</c:v>
                </c:pt>
                <c:pt idx="146">
                  <c:v>44190</c:v>
                </c:pt>
                <c:pt idx="147">
                  <c:v>44191</c:v>
                </c:pt>
                <c:pt idx="148">
                  <c:v>44192</c:v>
                </c:pt>
                <c:pt idx="149">
                  <c:v>44193</c:v>
                </c:pt>
                <c:pt idx="150">
                  <c:v>44194</c:v>
                </c:pt>
                <c:pt idx="151">
                  <c:v>44195</c:v>
                </c:pt>
                <c:pt idx="152">
                  <c:v>44196</c:v>
                </c:pt>
                <c:pt idx="153">
                  <c:v>44197</c:v>
                </c:pt>
                <c:pt idx="154">
                  <c:v>44198</c:v>
                </c:pt>
                <c:pt idx="155">
                  <c:v>44199</c:v>
                </c:pt>
                <c:pt idx="156">
                  <c:v>44200</c:v>
                </c:pt>
                <c:pt idx="157">
                  <c:v>44201</c:v>
                </c:pt>
                <c:pt idx="158">
                  <c:v>44202</c:v>
                </c:pt>
                <c:pt idx="159">
                  <c:v>44203</c:v>
                </c:pt>
                <c:pt idx="160">
                  <c:v>44204</c:v>
                </c:pt>
                <c:pt idx="161">
                  <c:v>44205</c:v>
                </c:pt>
                <c:pt idx="162">
                  <c:v>44206</c:v>
                </c:pt>
                <c:pt idx="163">
                  <c:v>44207</c:v>
                </c:pt>
                <c:pt idx="164">
                  <c:v>44208</c:v>
                </c:pt>
                <c:pt idx="165">
                  <c:v>44209</c:v>
                </c:pt>
                <c:pt idx="166">
                  <c:v>44210</c:v>
                </c:pt>
                <c:pt idx="167">
                  <c:v>44211</c:v>
                </c:pt>
                <c:pt idx="168">
                  <c:v>44212</c:v>
                </c:pt>
                <c:pt idx="169">
                  <c:v>44213</c:v>
                </c:pt>
                <c:pt idx="170">
                  <c:v>44214</c:v>
                </c:pt>
                <c:pt idx="171">
                  <c:v>44215</c:v>
                </c:pt>
                <c:pt idx="172">
                  <c:v>44216</c:v>
                </c:pt>
                <c:pt idx="173">
                  <c:v>44217</c:v>
                </c:pt>
                <c:pt idx="174">
                  <c:v>44218</c:v>
                </c:pt>
                <c:pt idx="175">
                  <c:v>44219</c:v>
                </c:pt>
                <c:pt idx="176">
                  <c:v>44220</c:v>
                </c:pt>
                <c:pt idx="177">
                  <c:v>44221</c:v>
                </c:pt>
                <c:pt idx="178">
                  <c:v>44222</c:v>
                </c:pt>
                <c:pt idx="179">
                  <c:v>44223</c:v>
                </c:pt>
                <c:pt idx="180">
                  <c:v>44224</c:v>
                </c:pt>
                <c:pt idx="181">
                  <c:v>44225</c:v>
                </c:pt>
                <c:pt idx="182">
                  <c:v>44226</c:v>
                </c:pt>
                <c:pt idx="183">
                  <c:v>44227</c:v>
                </c:pt>
                <c:pt idx="184">
                  <c:v>44228</c:v>
                </c:pt>
              </c:numCache>
            </c:numRef>
          </c:xVal>
          <c:yVal>
            <c:numRef>
              <c:f>Entwurf!$L$2:$L$186</c:f>
              <c:numCache>
                <c:formatCode>0</c:formatCode>
                <c:ptCount val="185"/>
                <c:pt idx="0">
                  <c:v>4.518038267784128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2.259019133892064</c:v>
                </c:pt>
                <c:pt idx="5">
                  <c:v>4.518038267784128</c:v>
                </c:pt>
                <c:pt idx="6">
                  <c:v>0</c:v>
                </c:pt>
                <c:pt idx="7">
                  <c:v>4.518038267784128</c:v>
                </c:pt>
                <c:pt idx="8">
                  <c:v>9.036076535568256</c:v>
                </c:pt>
                <c:pt idx="9">
                  <c:v>9.036076535568256</c:v>
                </c:pt>
                <c:pt idx="10">
                  <c:v>9.036076535568256</c:v>
                </c:pt>
                <c:pt idx="11">
                  <c:v>6.777057401676192</c:v>
                </c:pt>
                <c:pt idx="12">
                  <c:v>4.518038267784128</c:v>
                </c:pt>
                <c:pt idx="13">
                  <c:v>6.777057401676192</c:v>
                </c:pt>
                <c:pt idx="14">
                  <c:v>6.777057401676192</c:v>
                </c:pt>
                <c:pt idx="15">
                  <c:v>2.259019133892064</c:v>
                </c:pt>
                <c:pt idx="16">
                  <c:v>2.259019133892064</c:v>
                </c:pt>
                <c:pt idx="17">
                  <c:v>2.259019133892064</c:v>
                </c:pt>
                <c:pt idx="18">
                  <c:v>4.518038267784128</c:v>
                </c:pt>
                <c:pt idx="19">
                  <c:v>4.518038267784128</c:v>
                </c:pt>
                <c:pt idx="20">
                  <c:v>2.259019133892064</c:v>
                </c:pt>
                <c:pt idx="21">
                  <c:v>2.259019133892064</c:v>
                </c:pt>
                <c:pt idx="22">
                  <c:v>2.259019133892064</c:v>
                </c:pt>
                <c:pt idx="23">
                  <c:v>2.259019133892064</c:v>
                </c:pt>
                <c:pt idx="24">
                  <c:v>2.259019133892064</c:v>
                </c:pt>
                <c:pt idx="25">
                  <c:v>2.259019133892064</c:v>
                </c:pt>
                <c:pt idx="26">
                  <c:v>2.259019133892064</c:v>
                </c:pt>
                <c:pt idx="27">
                  <c:v>0</c:v>
                </c:pt>
                <c:pt idx="28">
                  <c:v>2.259019133892064</c:v>
                </c:pt>
                <c:pt idx="29">
                  <c:v>9.036076535568256</c:v>
                </c:pt>
                <c:pt idx="30">
                  <c:v>13.554114803352384</c:v>
                </c:pt>
                <c:pt idx="31">
                  <c:v>15.813133937244448</c:v>
                </c:pt>
                <c:pt idx="32">
                  <c:v>15.813133937244448</c:v>
                </c:pt>
                <c:pt idx="33">
                  <c:v>29.367248740596832</c:v>
                </c:pt>
                <c:pt idx="34">
                  <c:v>31.626267874488896</c:v>
                </c:pt>
                <c:pt idx="35">
                  <c:v>33.885287008380963</c:v>
                </c:pt>
                <c:pt idx="36">
                  <c:v>33.885287008380963</c:v>
                </c:pt>
                <c:pt idx="37">
                  <c:v>56.475478347301603</c:v>
                </c:pt>
                <c:pt idx="38">
                  <c:v>54.216459213409536</c:v>
                </c:pt>
                <c:pt idx="39">
                  <c:v>58.734497481193664</c:v>
                </c:pt>
                <c:pt idx="40">
                  <c:v>58.734497481193664</c:v>
                </c:pt>
                <c:pt idx="41">
                  <c:v>72.288612284546048</c:v>
                </c:pt>
                <c:pt idx="42">
                  <c:v>83.583707954006371</c:v>
                </c:pt>
                <c:pt idx="43">
                  <c:v>81.324688820114304</c:v>
                </c:pt>
                <c:pt idx="44">
                  <c:v>72.288612284546048</c:v>
                </c:pt>
                <c:pt idx="45">
                  <c:v>74.547631418438115</c:v>
                </c:pt>
                <c:pt idx="46">
                  <c:v>83.583707954006371</c:v>
                </c:pt>
                <c:pt idx="47">
                  <c:v>81.324688820114304</c:v>
                </c:pt>
                <c:pt idx="48">
                  <c:v>74.547631418438115</c:v>
                </c:pt>
                <c:pt idx="49">
                  <c:v>72.288612284546048</c:v>
                </c:pt>
                <c:pt idx="50">
                  <c:v>74.547631418438115</c:v>
                </c:pt>
                <c:pt idx="51">
                  <c:v>70.02959315065398</c:v>
                </c:pt>
                <c:pt idx="52">
                  <c:v>76.806650552330183</c:v>
                </c:pt>
                <c:pt idx="53">
                  <c:v>70.02959315065398</c:v>
                </c:pt>
                <c:pt idx="54">
                  <c:v>65.511554882869859</c:v>
                </c:pt>
                <c:pt idx="55">
                  <c:v>70.02959315065398</c:v>
                </c:pt>
                <c:pt idx="56">
                  <c:v>63.252535748977792</c:v>
                </c:pt>
                <c:pt idx="57">
                  <c:v>63.252535748977792</c:v>
                </c:pt>
                <c:pt idx="58">
                  <c:v>63.252535748977792</c:v>
                </c:pt>
                <c:pt idx="59">
                  <c:v>60.993516615085731</c:v>
                </c:pt>
                <c:pt idx="60">
                  <c:v>65.511554882869859</c:v>
                </c:pt>
                <c:pt idx="61">
                  <c:v>88.101746221790492</c:v>
                </c:pt>
                <c:pt idx="62">
                  <c:v>103.91488015903495</c:v>
                </c:pt>
                <c:pt idx="63">
                  <c:v>103.91488015903495</c:v>
                </c:pt>
                <c:pt idx="64">
                  <c:v>99.396841891250816</c:v>
                </c:pt>
                <c:pt idx="65">
                  <c:v>88.101746221790492</c:v>
                </c:pt>
                <c:pt idx="66">
                  <c:v>101.65586102514288</c:v>
                </c:pt>
                <c:pt idx="67">
                  <c:v>99.396841891250816</c:v>
                </c:pt>
                <c:pt idx="68">
                  <c:v>79.065669686222236</c:v>
                </c:pt>
                <c:pt idx="69">
                  <c:v>54.216459213409536</c:v>
                </c:pt>
                <c:pt idx="70">
                  <c:v>60.993516615085731</c:v>
                </c:pt>
                <c:pt idx="71">
                  <c:v>72.288612284546048</c:v>
                </c:pt>
                <c:pt idx="72">
                  <c:v>74.547631418438115</c:v>
                </c:pt>
                <c:pt idx="73">
                  <c:v>54.216459213409536</c:v>
                </c:pt>
                <c:pt idx="74">
                  <c:v>63.252535748977792</c:v>
                </c:pt>
                <c:pt idx="75">
                  <c:v>83.583707954006371</c:v>
                </c:pt>
                <c:pt idx="76">
                  <c:v>90.36076535568256</c:v>
                </c:pt>
                <c:pt idx="77">
                  <c:v>103.91488015903495</c:v>
                </c:pt>
                <c:pt idx="78">
                  <c:v>133.28212889963177</c:v>
                </c:pt>
                <c:pt idx="79">
                  <c:v>149.09526283687623</c:v>
                </c:pt>
                <c:pt idx="80">
                  <c:v>164.90839677412069</c:v>
                </c:pt>
                <c:pt idx="81">
                  <c:v>180.72153071136512</c:v>
                </c:pt>
                <c:pt idx="82">
                  <c:v>160.39035850633655</c:v>
                </c:pt>
                <c:pt idx="83">
                  <c:v>192.01662638082544</c:v>
                </c:pt>
                <c:pt idx="84">
                  <c:v>304.96758307542865</c:v>
                </c:pt>
                <c:pt idx="85">
                  <c:v>284.63641087040008</c:v>
                </c:pt>
                <c:pt idx="86">
                  <c:v>338.85287008380959</c:v>
                </c:pt>
                <c:pt idx="87">
                  <c:v>388.55129102943499</c:v>
                </c:pt>
                <c:pt idx="88">
                  <c:v>404.36442496667945</c:v>
                </c:pt>
                <c:pt idx="89">
                  <c:v>476.6530372512255</c:v>
                </c:pt>
                <c:pt idx="90">
                  <c:v>539.90557300020328</c:v>
                </c:pt>
                <c:pt idx="91">
                  <c:v>454.06284591230485</c:v>
                </c:pt>
                <c:pt idx="92">
                  <c:v>544.42361126798744</c:v>
                </c:pt>
                <c:pt idx="93">
                  <c:v>526.3514581968509</c:v>
                </c:pt>
                <c:pt idx="94">
                  <c:v>569.27282174080017</c:v>
                </c:pt>
                <c:pt idx="95">
                  <c:v>634.78437662367003</c:v>
                </c:pt>
                <c:pt idx="96">
                  <c:v>659.63358709648276</c:v>
                </c:pt>
                <c:pt idx="97">
                  <c:v>661.89260623037478</c:v>
                </c:pt>
                <c:pt idx="98">
                  <c:v>736.44023764881285</c:v>
                </c:pt>
                <c:pt idx="99">
                  <c:v>720.62710371156845</c:v>
                </c:pt>
                <c:pt idx="100">
                  <c:v>738.69925678270499</c:v>
                </c:pt>
                <c:pt idx="101">
                  <c:v>808.7288499333589</c:v>
                </c:pt>
                <c:pt idx="102">
                  <c:v>849.39119434341603</c:v>
                </c:pt>
                <c:pt idx="103">
                  <c:v>971.37822757358754</c:v>
                </c:pt>
                <c:pt idx="104">
                  <c:v>1014.2995911175368</c:v>
                </c:pt>
                <c:pt idx="105">
                  <c:v>971.37822757358754</c:v>
                </c:pt>
                <c:pt idx="106">
                  <c:v>966.86018930580337</c:v>
                </c:pt>
                <c:pt idx="107">
                  <c:v>1000.7454763141844</c:v>
                </c:pt>
                <c:pt idx="108">
                  <c:v>905.86667269071768</c:v>
                </c:pt>
                <c:pt idx="109">
                  <c:v>856.16825174509233</c:v>
                </c:pt>
                <c:pt idx="110">
                  <c:v>734.18121851492083</c:v>
                </c:pt>
                <c:pt idx="111">
                  <c:v>740.95827591659702</c:v>
                </c:pt>
                <c:pt idx="112">
                  <c:v>797.43375426389866</c:v>
                </c:pt>
                <c:pt idx="113">
                  <c:v>752.25337158605737</c:v>
                </c:pt>
                <c:pt idx="114">
                  <c:v>668.66966363205097</c:v>
                </c:pt>
                <c:pt idx="115">
                  <c:v>639.30241489145408</c:v>
                </c:pt>
                <c:pt idx="116">
                  <c:v>591.86301307972076</c:v>
                </c:pt>
                <c:pt idx="117">
                  <c:v>542.16459213409541</c:v>
                </c:pt>
                <c:pt idx="118">
                  <c:v>458.58088418008901</c:v>
                </c:pt>
                <c:pt idx="119">
                  <c:v>332.0758126821334</c:v>
                </c:pt>
                <c:pt idx="120">
                  <c:v>311.74464047710484</c:v>
                </c:pt>
                <c:pt idx="121">
                  <c:v>325.29875528045721</c:v>
                </c:pt>
                <c:pt idx="122">
                  <c:v>318.52169787878103</c:v>
                </c:pt>
                <c:pt idx="123">
                  <c:v>293.67248740596835</c:v>
                </c:pt>
                <c:pt idx="124">
                  <c:v>271.08229606704771</c:v>
                </c:pt>
                <c:pt idx="125">
                  <c:v>248.49210472812706</c:v>
                </c:pt>
                <c:pt idx="126">
                  <c:v>291.41346827207627</c:v>
                </c:pt>
                <c:pt idx="127">
                  <c:v>318.52169787878103</c:v>
                </c:pt>
                <c:pt idx="128">
                  <c:v>307.22660220932073</c:v>
                </c:pt>
                <c:pt idx="129">
                  <c:v>284.63641087040008</c:v>
                </c:pt>
                <c:pt idx="130">
                  <c:v>284.63641087040008</c:v>
                </c:pt>
                <c:pt idx="131">
                  <c:v>298.19052567375246</c:v>
                </c:pt>
                <c:pt idx="132">
                  <c:v>266.56425779926354</c:v>
                </c:pt>
                <c:pt idx="133">
                  <c:v>246.23308559423498</c:v>
                </c:pt>
                <c:pt idx="134">
                  <c:v>216.86583685363814</c:v>
                </c:pt>
                <c:pt idx="135">
                  <c:v>207.8297603180699</c:v>
                </c:pt>
                <c:pt idx="136">
                  <c:v>225.90191338920641</c:v>
                </c:pt>
                <c:pt idx="137">
                  <c:v>225.90191338920641</c:v>
                </c:pt>
                <c:pt idx="138">
                  <c:v>207.8297603180699</c:v>
                </c:pt>
                <c:pt idx="139">
                  <c:v>203.31172205028577</c:v>
                </c:pt>
                <c:pt idx="140">
                  <c:v>207.8297603180699</c:v>
                </c:pt>
                <c:pt idx="141">
                  <c:v>203.31172205028577</c:v>
                </c:pt>
                <c:pt idx="142">
                  <c:v>214.60681771974609</c:v>
                </c:pt>
                <c:pt idx="143">
                  <c:v>201.05270291639371</c:v>
                </c:pt>
                <c:pt idx="144">
                  <c:v>214.60681771974609</c:v>
                </c:pt>
                <c:pt idx="145">
                  <c:v>194.2756455147175</c:v>
                </c:pt>
                <c:pt idx="146">
                  <c:v>185.23956897914925</c:v>
                </c:pt>
                <c:pt idx="147">
                  <c:v>153.61330110466037</c:v>
                </c:pt>
                <c:pt idx="148">
                  <c:v>167.16741590801274</c:v>
                </c:pt>
                <c:pt idx="149">
                  <c:v>164.90839677412069</c:v>
                </c:pt>
                <c:pt idx="150">
                  <c:v>187.49858811304131</c:v>
                </c:pt>
                <c:pt idx="151">
                  <c:v>187.49858811304131</c:v>
                </c:pt>
                <c:pt idx="152">
                  <c:v>207.8297603180699</c:v>
                </c:pt>
                <c:pt idx="153">
                  <c:v>225.90191338920641</c:v>
                </c:pt>
                <c:pt idx="154">
                  <c:v>225.90191338920641</c:v>
                </c:pt>
                <c:pt idx="155">
                  <c:v>239.45602819255879</c:v>
                </c:pt>
                <c:pt idx="156">
                  <c:v>262.04621953147944</c:v>
                </c:pt>
                <c:pt idx="157">
                  <c:v>237.19700905866674</c:v>
                </c:pt>
                <c:pt idx="158">
                  <c:v>225.90191338920641</c:v>
                </c:pt>
                <c:pt idx="159">
                  <c:v>230.41995165699055</c:v>
                </c:pt>
                <c:pt idx="160">
                  <c:v>219.12485598753022</c:v>
                </c:pt>
                <c:pt idx="161">
                  <c:v>253.01014299591117</c:v>
                </c:pt>
                <c:pt idx="162">
                  <c:v>223.64289425531433</c:v>
                </c:pt>
                <c:pt idx="163">
                  <c:v>194.2756455147175</c:v>
                </c:pt>
                <c:pt idx="164">
                  <c:v>187.49858811304131</c:v>
                </c:pt>
                <c:pt idx="165">
                  <c:v>194.2756455147175</c:v>
                </c:pt>
                <c:pt idx="166">
                  <c:v>178.46251157747307</c:v>
                </c:pt>
                <c:pt idx="167">
                  <c:v>185.23956897914925</c:v>
                </c:pt>
                <c:pt idx="168">
                  <c:v>162.64937764022861</c:v>
                </c:pt>
                <c:pt idx="169">
                  <c:v>160.39035850633655</c:v>
                </c:pt>
                <c:pt idx="170">
                  <c:v>160.39035850633655</c:v>
                </c:pt>
                <c:pt idx="171">
                  <c:v>162.64937764022861</c:v>
                </c:pt>
                <c:pt idx="172">
                  <c:v>128.76409063184767</c:v>
                </c:pt>
                <c:pt idx="173">
                  <c:v>131.02310976573972</c:v>
                </c:pt>
                <c:pt idx="174">
                  <c:v>126.50507149795558</c:v>
                </c:pt>
                <c:pt idx="175">
                  <c:v>112.95095669460321</c:v>
                </c:pt>
                <c:pt idx="176">
                  <c:v>108.43291842681907</c:v>
                </c:pt>
                <c:pt idx="177">
                  <c:v>94.878803623466695</c:v>
                </c:pt>
                <c:pt idx="178">
                  <c:v>85.842727087898439</c:v>
                </c:pt>
                <c:pt idx="179">
                  <c:v>83.583707954006371</c:v>
                </c:pt>
                <c:pt idx="180">
                  <c:v>65.511554882869859</c:v>
                </c:pt>
                <c:pt idx="181">
                  <c:v>49.698420945625408</c:v>
                </c:pt>
                <c:pt idx="182">
                  <c:v>60.993516615085731</c:v>
                </c:pt>
                <c:pt idx="183">
                  <c:v>58.734497481193664</c:v>
                </c:pt>
                <c:pt idx="184">
                  <c:v>70.02959315065398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511-4479-919D-E947C7015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3153168"/>
        <c:axId val="323151200"/>
      </c:scatterChart>
      <c:dateAx>
        <c:axId val="32315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dd/mm/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3151200"/>
        <c:crosses val="autoZero"/>
        <c:auto val="1"/>
        <c:lblOffset val="100"/>
        <c:baseTimeUnit val="days"/>
      </c:dateAx>
      <c:valAx>
        <c:axId val="32315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315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ABD1F-1B23-434F-84D8-882771FABB28}" type="datetimeFigureOut">
              <a:rPr lang="de-AT" smtClean="0"/>
              <a:t>04.02.2021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0194D-7A74-489B-989D-10DF357A70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251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AF7A6-7A69-49F7-9D80-8B63A8461E29}" type="datetimeFigureOut">
              <a:rPr lang="de-AT" smtClean="0"/>
              <a:t>04.02.2021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86252-AC9D-4AEC-8AAB-EB9E4BB796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396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86252-AC9D-4AEC-8AAB-EB9E4BB79653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024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134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Geneva" pitchFamily="122" charset="-128"/>
                <a:cs typeface="+mn-cs"/>
              </a:defRPr>
            </a:lvl1pPr>
          </a:lstStyle>
          <a:p>
            <a:pPr>
              <a:defRPr/>
            </a:pPr>
            <a:fld id="{7B67041B-FB10-4134-9ABD-B027686B5FE3}" type="datetime1">
              <a:rPr lang="de-AT" altLang="de-DE" smtClean="0"/>
              <a:t>04.02.2021</a:t>
            </a:fld>
            <a:endParaRPr lang="en-US" altLang="de-D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Fußzeile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a typeface="Geneva" pitchFamily="122" charset="-128"/>
                <a:cs typeface="+mn-cs"/>
              </a:defRPr>
            </a:lvl1pPr>
          </a:lstStyle>
          <a:p>
            <a:pPr>
              <a:defRPr/>
            </a:pPr>
            <a:fld id="{AF22B837-A283-4F3F-B8E8-076D5EA717CD}" type="slidenum">
              <a:rPr lang="en-US" altLang="de-DE" smtClean="0"/>
              <a:pPr>
                <a:defRPr/>
              </a:pPr>
              <a:t>‹Nr.›</a:t>
            </a:fld>
            <a:endParaRPr lang="en-US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468313" y="1484313"/>
            <a:ext cx="8207375" cy="4681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4539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Geneva" pitchFamily="122" charset="-128"/>
                <a:cs typeface="+mn-cs"/>
              </a:defRPr>
            </a:lvl1pPr>
          </a:lstStyle>
          <a:p>
            <a:pPr>
              <a:defRPr/>
            </a:pPr>
            <a:fld id="{A86ABF32-D3B1-465C-B389-E984C357FAD6}" type="datetime1">
              <a:rPr lang="de-AT" altLang="de-DE" smtClean="0"/>
              <a:t>04.02.2021</a:t>
            </a:fld>
            <a:endParaRPr lang="en-US" altLang="de-D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Fußzeile</a:t>
            </a: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a typeface="Geneva" pitchFamily="122" charset="-128"/>
                <a:cs typeface="+mn-cs"/>
              </a:defRPr>
            </a:lvl1pPr>
          </a:lstStyle>
          <a:p>
            <a:pPr>
              <a:defRPr/>
            </a:pPr>
            <a:fld id="{AF22B837-A283-4F3F-B8E8-076D5EA717CD}" type="slidenum">
              <a:rPr lang="en-US" altLang="de-DE" smtClean="0"/>
              <a:pPr>
                <a:defRPr/>
              </a:pPr>
              <a:t>‹Nr.›</a:t>
            </a:fld>
            <a:endParaRPr lang="en-US" alt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468313" y="1557338"/>
            <a:ext cx="8207375" cy="4608512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42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folie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Geneva" pitchFamily="122" charset="-128"/>
                <a:cs typeface="+mn-cs"/>
              </a:defRPr>
            </a:lvl1pPr>
          </a:lstStyle>
          <a:p>
            <a:pPr>
              <a:defRPr/>
            </a:pPr>
            <a:fld id="{A86ABF32-D3B1-465C-B389-E984C357FAD6}" type="datetime1">
              <a:rPr lang="de-AT" altLang="de-DE" smtClean="0"/>
              <a:t>04.02.2021</a:t>
            </a:fld>
            <a:endParaRPr lang="en-US" altLang="de-D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Fußzeile</a:t>
            </a: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a typeface="Geneva" pitchFamily="122" charset="-128"/>
                <a:cs typeface="+mn-cs"/>
              </a:defRPr>
            </a:lvl1pPr>
          </a:lstStyle>
          <a:p>
            <a:pPr>
              <a:defRPr/>
            </a:pPr>
            <a:fld id="{AF22B837-A283-4F3F-B8E8-076D5EA717CD}" type="slidenum">
              <a:rPr lang="en-US" altLang="de-DE" smtClean="0"/>
              <a:pPr>
                <a:defRPr/>
              </a:pPr>
              <a:t>‹Nr.›</a:t>
            </a:fld>
            <a:endParaRPr lang="en-US" alt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6588224" y="1557338"/>
            <a:ext cx="2087464" cy="4608512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>
          <a:xfrm>
            <a:off x="468313" y="1557338"/>
            <a:ext cx="5975350" cy="4608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957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3" name="Group 14"/>
          <p:cNvGrpSpPr>
            <a:grpSpLocks/>
          </p:cNvGrpSpPr>
          <p:nvPr userDrawn="1"/>
        </p:nvGrpSpPr>
        <p:grpSpPr bwMode="auto">
          <a:xfrm>
            <a:off x="0" y="-9525"/>
            <a:ext cx="4845050" cy="2079625"/>
            <a:chOff x="0" y="1"/>
            <a:chExt cx="4582117" cy="1965619"/>
          </a:xfrm>
        </p:grpSpPr>
        <p:sp>
          <p:nvSpPr>
            <p:cNvPr id="14" name="Freeform 15"/>
            <p:cNvSpPr/>
            <p:nvPr userDrawn="1"/>
          </p:nvSpPr>
          <p:spPr>
            <a:xfrm>
              <a:off x="1182814" y="1030982"/>
              <a:ext cx="1039692" cy="934638"/>
            </a:xfrm>
            <a:custGeom>
              <a:avLst/>
              <a:gdLst>
                <a:gd name="connsiteX0" fmla="*/ 0 w 1039692"/>
                <a:gd name="connsiteY0" fmla="*/ 361070 h 1145464"/>
                <a:gd name="connsiteX1" fmla="*/ 1039692 w 1039692"/>
                <a:gd name="connsiteY1" fmla="*/ 1145464 h 1145464"/>
                <a:gd name="connsiteX2" fmla="*/ 753310 w 1039692"/>
                <a:gd name="connsiteY2" fmla="*/ 0 h 1145464"/>
                <a:gd name="connsiteX3" fmla="*/ 0 w 1039692"/>
                <a:gd name="connsiteY3" fmla="*/ 361070 h 114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92" h="1145464">
                  <a:moveTo>
                    <a:pt x="0" y="361070"/>
                  </a:moveTo>
                  <a:lnTo>
                    <a:pt x="1039692" y="1145464"/>
                  </a:lnTo>
                  <a:lnTo>
                    <a:pt x="753310" y="0"/>
                  </a:lnTo>
                  <a:lnTo>
                    <a:pt x="0" y="361070"/>
                  </a:lnTo>
                  <a:close/>
                </a:path>
              </a:pathLst>
            </a:custGeom>
            <a:gradFill>
              <a:gsLst>
                <a:gs pos="29000">
                  <a:schemeClr val="tx1">
                    <a:alpha val="40000"/>
                  </a:schemeClr>
                </a:gs>
                <a:gs pos="54000">
                  <a:schemeClr val="bg1">
                    <a:lumMod val="50000"/>
                    <a:alpha val="0"/>
                  </a:schemeClr>
                </a:gs>
              </a:gsLst>
              <a:lin ang="2028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Freeform 16"/>
            <p:cNvSpPr/>
            <p:nvPr userDrawn="1"/>
          </p:nvSpPr>
          <p:spPr>
            <a:xfrm>
              <a:off x="0" y="1"/>
              <a:ext cx="4582117" cy="1324918"/>
            </a:xfrm>
            <a:custGeom>
              <a:avLst/>
              <a:gdLst>
                <a:gd name="connsiteX0" fmla="*/ 0 w 4582117"/>
                <a:gd name="connsiteY0" fmla="*/ 796844 h 1624816"/>
                <a:gd name="connsiteX1" fmla="*/ 0 w 4582117"/>
                <a:gd name="connsiteY1" fmla="*/ 0 h 1624816"/>
                <a:gd name="connsiteX2" fmla="*/ 4582117 w 4582117"/>
                <a:gd name="connsiteY2" fmla="*/ 6225 h 1624816"/>
                <a:gd name="connsiteX3" fmla="*/ 1182884 w 4582117"/>
                <a:gd name="connsiteY3" fmla="*/ 1624816 h 1624816"/>
                <a:gd name="connsiteX4" fmla="*/ 0 w 4582117"/>
                <a:gd name="connsiteY4" fmla="*/ 796844 h 162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117" h="1624816">
                  <a:moveTo>
                    <a:pt x="0" y="796844"/>
                  </a:moveTo>
                  <a:lnTo>
                    <a:pt x="0" y="0"/>
                  </a:lnTo>
                  <a:lnTo>
                    <a:pt x="4582117" y="6225"/>
                  </a:lnTo>
                  <a:lnTo>
                    <a:pt x="1182884" y="1624816"/>
                  </a:lnTo>
                  <a:lnTo>
                    <a:pt x="0" y="7968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6" name="Picture 17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144463"/>
            <a:ext cx="2247900" cy="81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76000"/>
            <a:ext cx="153030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0" y="0"/>
            <a:ext cx="9144000" cy="131445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ED1C24"/>
              </a:solidFill>
            </a:endParaRPr>
          </a:p>
        </p:txBody>
      </p:sp>
      <p:grpSp>
        <p:nvGrpSpPr>
          <p:cNvPr id="10" name="Group 25"/>
          <p:cNvGrpSpPr>
            <a:grpSpLocks/>
          </p:cNvGrpSpPr>
          <p:nvPr userDrawn="1"/>
        </p:nvGrpSpPr>
        <p:grpSpPr bwMode="auto">
          <a:xfrm>
            <a:off x="0" y="-6350"/>
            <a:ext cx="3448050" cy="1477963"/>
            <a:chOff x="0" y="-6349"/>
            <a:chExt cx="4582117" cy="1964035"/>
          </a:xfrm>
        </p:grpSpPr>
        <p:sp>
          <p:nvSpPr>
            <p:cNvPr id="11" name="Freeform 12"/>
            <p:cNvSpPr/>
            <p:nvPr userDrawn="1"/>
          </p:nvSpPr>
          <p:spPr>
            <a:xfrm>
              <a:off x="1179646" y="1023048"/>
              <a:ext cx="1039692" cy="934638"/>
            </a:xfrm>
            <a:custGeom>
              <a:avLst/>
              <a:gdLst>
                <a:gd name="connsiteX0" fmla="*/ 0 w 1039692"/>
                <a:gd name="connsiteY0" fmla="*/ 361070 h 1145464"/>
                <a:gd name="connsiteX1" fmla="*/ 1039692 w 1039692"/>
                <a:gd name="connsiteY1" fmla="*/ 1145464 h 1145464"/>
                <a:gd name="connsiteX2" fmla="*/ 753310 w 1039692"/>
                <a:gd name="connsiteY2" fmla="*/ 0 h 1145464"/>
                <a:gd name="connsiteX3" fmla="*/ 0 w 1039692"/>
                <a:gd name="connsiteY3" fmla="*/ 361070 h 114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92" h="1145464">
                  <a:moveTo>
                    <a:pt x="0" y="361070"/>
                  </a:moveTo>
                  <a:lnTo>
                    <a:pt x="1039692" y="1145464"/>
                  </a:lnTo>
                  <a:lnTo>
                    <a:pt x="753310" y="0"/>
                  </a:lnTo>
                  <a:lnTo>
                    <a:pt x="0" y="361070"/>
                  </a:lnTo>
                  <a:close/>
                </a:path>
              </a:pathLst>
            </a:custGeom>
            <a:gradFill>
              <a:gsLst>
                <a:gs pos="29000">
                  <a:schemeClr val="tx1">
                    <a:alpha val="40000"/>
                  </a:schemeClr>
                </a:gs>
                <a:gs pos="54000">
                  <a:schemeClr val="bg1">
                    <a:lumMod val="50000"/>
                    <a:alpha val="0"/>
                  </a:schemeClr>
                </a:gs>
              </a:gsLst>
              <a:lin ang="2028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Freeform 13"/>
            <p:cNvSpPr/>
            <p:nvPr userDrawn="1"/>
          </p:nvSpPr>
          <p:spPr>
            <a:xfrm>
              <a:off x="0" y="-6349"/>
              <a:ext cx="4582117" cy="1324827"/>
            </a:xfrm>
            <a:custGeom>
              <a:avLst/>
              <a:gdLst>
                <a:gd name="connsiteX0" fmla="*/ 0 w 4582117"/>
                <a:gd name="connsiteY0" fmla="*/ 796844 h 1624816"/>
                <a:gd name="connsiteX1" fmla="*/ 0 w 4582117"/>
                <a:gd name="connsiteY1" fmla="*/ 0 h 1624816"/>
                <a:gd name="connsiteX2" fmla="*/ 4582117 w 4582117"/>
                <a:gd name="connsiteY2" fmla="*/ 6225 h 1624816"/>
                <a:gd name="connsiteX3" fmla="*/ 1182884 w 4582117"/>
                <a:gd name="connsiteY3" fmla="*/ 1624816 h 1624816"/>
                <a:gd name="connsiteX4" fmla="*/ 0 w 4582117"/>
                <a:gd name="connsiteY4" fmla="*/ 796844 h 162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117" h="1624816">
                  <a:moveTo>
                    <a:pt x="0" y="796844"/>
                  </a:moveTo>
                  <a:lnTo>
                    <a:pt x="0" y="0"/>
                  </a:lnTo>
                  <a:lnTo>
                    <a:pt x="4582117" y="6225"/>
                  </a:lnTo>
                  <a:lnTo>
                    <a:pt x="1182884" y="1624816"/>
                  </a:lnTo>
                  <a:lnTo>
                    <a:pt x="0" y="7968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7" name="Picture 26" descr="log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90" y="69851"/>
            <a:ext cx="174783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147731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2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132242" y="4807910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de-DE" sz="1800" kern="1200" baseline="0" dirty="0">
                <a:solidFill>
                  <a:schemeClr val="bg1"/>
                </a:solidFill>
                <a:latin typeface="+mn-lt"/>
                <a:ea typeface="Geneva" charset="0"/>
                <a:cs typeface="Geneva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Stand 03.02.2021</a:t>
            </a:r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20939" y="3068960"/>
            <a:ext cx="78867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 smtClean="0"/>
              <a:t>Abwassermonitoring</a:t>
            </a:r>
            <a:r>
              <a:rPr lang="de-DE" dirty="0" smtClean="0"/>
              <a:t> zur Überwachung der Covid-19 Pandemie in Vorarlberg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20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nalyticsshop.tiny.pictures/main/import/5805000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01473"/>
            <a:ext cx="2195736" cy="241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06F963A-6DEC-4C7C-9A65-F3A15771DECE}" type="datetime1">
              <a:rPr lang="de-AT" altLang="de-DE" smtClean="0"/>
              <a:t>04.02.2021</a:t>
            </a:fld>
            <a:endParaRPr lang="en-US" alt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2044800" y="6356351"/>
            <a:ext cx="5054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Christoph Scheffknecht</a:t>
            </a:r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68313" y="1512000"/>
            <a:ext cx="8207375" cy="4681537"/>
          </a:xfrm>
        </p:spPr>
        <p:txBody>
          <a:bodyPr/>
          <a:lstStyle/>
          <a:p>
            <a:r>
              <a:rPr lang="de-AT" sz="2400" dirty="0" smtClean="0"/>
              <a:t>Nationales Projekt „</a:t>
            </a:r>
            <a:r>
              <a:rPr lang="de-AT" sz="2400" dirty="0" err="1" smtClean="0"/>
              <a:t>Coron</a:t>
            </a:r>
            <a:r>
              <a:rPr lang="de-AT" sz="2400" dirty="0" smtClean="0"/>
              <a:t>-A“: Überwachung der Virenlast im Abwasser</a:t>
            </a:r>
          </a:p>
          <a:p>
            <a:r>
              <a:rPr lang="de-AT" sz="2400" dirty="0" smtClean="0"/>
              <a:t>Zeit zwischen Probenahme und Ergebnis für ein Frühwarnsystem zu lang; Informationsfluss nicht optimal</a:t>
            </a:r>
          </a:p>
          <a:p>
            <a:r>
              <a:rPr lang="de-AT" sz="2400" b="1" dirty="0" smtClean="0"/>
              <a:t> =&gt; Ziel</a:t>
            </a:r>
            <a:r>
              <a:rPr lang="de-AT" sz="2400" b="1" dirty="0"/>
              <a:t>: </a:t>
            </a:r>
            <a:r>
              <a:rPr lang="de-AT" sz="2400" b="1" dirty="0" smtClean="0"/>
              <a:t>Erhöhung der Untersuchungsfrequenz und Verkürzung der Zeitspanne bis zum </a:t>
            </a:r>
            <a:r>
              <a:rPr lang="de-AT" sz="2400" b="1" dirty="0"/>
              <a:t>Vorliegen der Ergebnisse</a:t>
            </a:r>
          </a:p>
          <a:p>
            <a:r>
              <a:rPr lang="de-AT" sz="2400" dirty="0" smtClean="0"/>
              <a:t>Probenahme, Logistik, Isolierung der RNA, </a:t>
            </a:r>
          </a:p>
          <a:p>
            <a:pPr marL="0" indent="0">
              <a:buNone/>
            </a:pPr>
            <a:r>
              <a:rPr lang="de-AT" sz="2400" dirty="0"/>
              <a:t> </a:t>
            </a:r>
            <a:r>
              <a:rPr lang="de-AT" sz="2400" dirty="0" smtClean="0"/>
              <a:t>    Bestimmung der Referenzparameter zeitintensiv</a:t>
            </a:r>
          </a:p>
          <a:p>
            <a:r>
              <a:rPr lang="de-AT" sz="2400" dirty="0" smtClean="0"/>
              <a:t>=&gt; </a:t>
            </a:r>
            <a:r>
              <a:rPr lang="de-AT" sz="2400" b="1" dirty="0" smtClean="0"/>
              <a:t>Umweltinstitut übernimmt diese Schritte</a:t>
            </a:r>
          </a:p>
        </p:txBody>
      </p:sp>
      <p:sp>
        <p:nvSpPr>
          <p:cNvPr id="8" name="Titel 9"/>
          <p:cNvSpPr txBox="1">
            <a:spLocks/>
          </p:cNvSpPr>
          <p:nvPr/>
        </p:nvSpPr>
        <p:spPr>
          <a:xfrm>
            <a:off x="2195736" y="476672"/>
            <a:ext cx="6552728" cy="837779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200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de-AT" sz="2400" dirty="0" smtClean="0">
                <a:solidFill>
                  <a:schemeClr val="tx1"/>
                </a:solidFill>
              </a:rPr>
              <a:t>Einleitung</a:t>
            </a:r>
            <a:endParaRPr lang="de-A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06F963A-6DEC-4C7C-9A65-F3A15771DECE}" type="datetime1">
              <a:rPr lang="de-AT" altLang="de-DE" smtClean="0"/>
              <a:t>04.02.2021</a:t>
            </a:fld>
            <a:endParaRPr lang="en-US" alt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2044800" y="6356351"/>
            <a:ext cx="5054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Christoph Scheffknecht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F22B837-A283-4F3F-B8E8-076D5EA717CD}" type="slidenum">
              <a:rPr lang="en-US" altLang="de-DE" smtClean="0"/>
              <a:pPr>
                <a:defRPr/>
              </a:pPr>
              <a:t>3</a:t>
            </a:fld>
            <a:endParaRPr lang="en-US" alt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68313" y="1512000"/>
            <a:ext cx="8207375" cy="4681537"/>
          </a:xfrm>
        </p:spPr>
        <p:txBody>
          <a:bodyPr/>
          <a:lstStyle/>
          <a:p>
            <a:pPr marL="0" indent="0">
              <a:buNone/>
            </a:pPr>
            <a:endParaRPr lang="de-AT" sz="1800" dirty="0" smtClean="0"/>
          </a:p>
          <a:p>
            <a:pPr marL="0" indent="0">
              <a:buNone/>
            </a:pPr>
            <a:r>
              <a:rPr lang="de-AT" sz="1800" dirty="0" smtClean="0"/>
              <a:t>Beprobungen seit 21.01.2021</a:t>
            </a:r>
          </a:p>
          <a:p>
            <a:endParaRPr lang="de-AT" sz="2400" dirty="0" smtClean="0"/>
          </a:p>
        </p:txBody>
      </p:sp>
      <p:sp>
        <p:nvSpPr>
          <p:cNvPr id="8" name="Titel 9"/>
          <p:cNvSpPr txBox="1">
            <a:spLocks/>
          </p:cNvSpPr>
          <p:nvPr/>
        </p:nvSpPr>
        <p:spPr>
          <a:xfrm>
            <a:off x="2195736" y="476672"/>
            <a:ext cx="6552728" cy="837779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200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de-AT" sz="2400" dirty="0" err="1" smtClean="0">
                <a:solidFill>
                  <a:schemeClr val="tx1"/>
                </a:solidFill>
              </a:rPr>
              <a:t>Beprobungsplan</a:t>
            </a:r>
            <a:endParaRPr lang="de-AT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49538"/>
              </p:ext>
            </p:extLst>
          </p:nvPr>
        </p:nvGraphicFramePr>
        <p:xfrm>
          <a:off x="539552" y="2492896"/>
          <a:ext cx="4680520" cy="2830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558">
                  <a:extLst>
                    <a:ext uri="{9D8B030D-6E8A-4147-A177-3AD203B41FA5}">
                      <a16:colId xmlns:a16="http://schemas.microsoft.com/office/drawing/2014/main" val="3703616426"/>
                    </a:ext>
                  </a:extLst>
                </a:gridCol>
                <a:gridCol w="1746562">
                  <a:extLst>
                    <a:ext uri="{9D8B030D-6E8A-4147-A177-3AD203B41FA5}">
                      <a16:colId xmlns:a16="http://schemas.microsoft.com/office/drawing/2014/main" val="3021357480"/>
                    </a:ext>
                  </a:extLst>
                </a:gridCol>
                <a:gridCol w="1204400">
                  <a:extLst>
                    <a:ext uri="{9D8B030D-6E8A-4147-A177-3AD203B41FA5}">
                      <a16:colId xmlns:a16="http://schemas.microsoft.com/office/drawing/2014/main" val="3873488926"/>
                    </a:ext>
                  </a:extLst>
                </a:gridCol>
              </a:tblGrid>
              <a:tr h="546338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Kläranlage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Einwohner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Proben</a:t>
                      </a:r>
                    </a:p>
                    <a:p>
                      <a:r>
                        <a:rPr lang="de-AT" sz="1800" dirty="0" smtClean="0"/>
                        <a:t>/Woche</a:t>
                      </a:r>
                      <a:endParaRPr lang="de-A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245790"/>
                  </a:ext>
                </a:extLst>
              </a:tr>
              <a:tr h="437993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Dornbirn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53.389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7</a:t>
                      </a:r>
                      <a:endParaRPr lang="de-A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010809"/>
                  </a:ext>
                </a:extLst>
              </a:tr>
              <a:tr h="437993">
                <a:tc>
                  <a:txBody>
                    <a:bodyPr/>
                    <a:lstStyle/>
                    <a:p>
                      <a:r>
                        <a:rPr lang="de-AT" sz="1800" dirty="0" err="1" smtClean="0"/>
                        <a:t>Hofsteig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70.346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3 – 4</a:t>
                      </a:r>
                      <a:endParaRPr lang="de-A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4320"/>
                  </a:ext>
                </a:extLst>
              </a:tr>
              <a:tr h="437993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Hohenems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44.204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3 – 4</a:t>
                      </a:r>
                      <a:endParaRPr lang="de-A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428365"/>
                  </a:ext>
                </a:extLst>
              </a:tr>
              <a:tr h="437993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Bregenz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33.171</a:t>
                      </a:r>
                      <a:endParaRPr lang="de-A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3 – 4</a:t>
                      </a:r>
                      <a:endParaRPr lang="de-A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961333"/>
                  </a:ext>
                </a:extLst>
              </a:tr>
              <a:tr h="437993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Summe</a:t>
                      </a:r>
                      <a:endParaRPr lang="de-AT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201.110</a:t>
                      </a:r>
                      <a:endParaRPr lang="de-AT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</a:t>
                      </a:r>
                      <a:endParaRPr lang="de-AT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817589"/>
                  </a:ext>
                </a:extLst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71280"/>
            <a:ext cx="3274390" cy="24557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84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aschen: Mehr als 10000 Angebote, Fotos, Preise ✓ - Seite 7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837" y="3019423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06F963A-6DEC-4C7C-9A65-F3A15771DECE}" type="datetime1">
              <a:rPr lang="de-AT" altLang="de-DE" smtClean="0"/>
              <a:t>04.02.2021</a:t>
            </a:fld>
            <a:endParaRPr lang="en-US" alt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2044800" y="6356351"/>
            <a:ext cx="5054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Christoph Scheffknecht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altLang="de-DE" dirty="0"/>
          </a:p>
        </p:txBody>
      </p:sp>
      <p:sp>
        <p:nvSpPr>
          <p:cNvPr id="8" name="Titel 9"/>
          <p:cNvSpPr txBox="1">
            <a:spLocks/>
          </p:cNvSpPr>
          <p:nvPr/>
        </p:nvSpPr>
        <p:spPr>
          <a:xfrm>
            <a:off x="2195736" y="476672"/>
            <a:ext cx="6552728" cy="837779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200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de-AT" sz="2400" dirty="0" smtClean="0">
                <a:solidFill>
                  <a:schemeClr val="tx1"/>
                </a:solidFill>
              </a:rPr>
              <a:t>Probenlauf</a:t>
            </a:r>
            <a:endParaRPr lang="de-AT" sz="2400" dirty="0">
              <a:solidFill>
                <a:schemeClr val="tx1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6" y="3162784"/>
            <a:ext cx="1243992" cy="864096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427" y="3305844"/>
            <a:ext cx="1191969" cy="724287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413" y="3055957"/>
            <a:ext cx="1280725" cy="1280725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244" y="3214205"/>
            <a:ext cx="501584" cy="71315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4"/>
          <a:stretch/>
        </p:blipFill>
        <p:spPr>
          <a:xfrm>
            <a:off x="2133056" y="4591879"/>
            <a:ext cx="1227953" cy="1584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042" y="1344756"/>
            <a:ext cx="2257532" cy="1113487"/>
          </a:xfrm>
          <a:prstGeom prst="rect">
            <a:avLst/>
          </a:prstGeom>
        </p:spPr>
      </p:pic>
      <p:pic>
        <p:nvPicPr>
          <p:cNvPr id="1028" name="Picture 4" descr="https://image.jimcdn.com/app/cms/image/transf/none/path/sea0c5302c1b4375c/image/ie66ed7c7b3cc878e/version/1517847137/imag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762" y="4522225"/>
            <a:ext cx="1808044" cy="6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389" y="2027431"/>
            <a:ext cx="1492133" cy="280816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789" y="1303931"/>
            <a:ext cx="1985335" cy="636383"/>
          </a:xfrm>
          <a:prstGeom prst="rect">
            <a:avLst/>
          </a:prstGeom>
        </p:spPr>
      </p:pic>
      <p:pic>
        <p:nvPicPr>
          <p:cNvPr id="26" name="Picture 2" descr="https://upload.wikimedia.org/wikipedia/commons/thumb/d/de/RNA-Nucleobases.svg/330px-RNA-Nucleobases.sv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141" y="5574426"/>
            <a:ext cx="909652" cy="108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626" y="3078180"/>
            <a:ext cx="932745" cy="932745"/>
          </a:xfrm>
          <a:prstGeom prst="rect">
            <a:avLst/>
          </a:prstGeom>
        </p:spPr>
      </p:pic>
      <p:sp>
        <p:nvSpPr>
          <p:cNvPr id="24" name="Textfeld 23"/>
          <p:cNvSpPr txBox="1"/>
          <p:nvPr/>
        </p:nvSpPr>
        <p:spPr>
          <a:xfrm>
            <a:off x="895526" y="2770646"/>
            <a:ext cx="1256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Probenahme</a:t>
            </a:r>
            <a:endParaRPr lang="de-AT" sz="1600" dirty="0"/>
          </a:p>
        </p:txBody>
      </p:sp>
      <p:sp>
        <p:nvSpPr>
          <p:cNvPr id="28" name="Textfeld 27"/>
          <p:cNvSpPr txBox="1"/>
          <p:nvPr/>
        </p:nvSpPr>
        <p:spPr>
          <a:xfrm>
            <a:off x="2298987" y="4139287"/>
            <a:ext cx="1062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Referenz</a:t>
            </a:r>
          </a:p>
          <a:p>
            <a:r>
              <a:rPr lang="de-AT" sz="1600" dirty="0" err="1" smtClean="0"/>
              <a:t>parameter</a:t>
            </a:r>
            <a:endParaRPr lang="de-AT" sz="1600" dirty="0"/>
          </a:p>
        </p:txBody>
      </p:sp>
      <p:sp>
        <p:nvSpPr>
          <p:cNvPr id="29" name="Textfeld 28"/>
          <p:cNvSpPr txBox="1"/>
          <p:nvPr/>
        </p:nvSpPr>
        <p:spPr>
          <a:xfrm>
            <a:off x="6753218" y="5214602"/>
            <a:ext cx="1420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Sequenzierung</a:t>
            </a:r>
            <a:endParaRPr lang="de-AT" sz="1600" dirty="0"/>
          </a:p>
        </p:txBody>
      </p:sp>
      <p:sp>
        <p:nvSpPr>
          <p:cNvPr id="30" name="Textfeld 29"/>
          <p:cNvSpPr txBox="1"/>
          <p:nvPr/>
        </p:nvSpPr>
        <p:spPr>
          <a:xfrm>
            <a:off x="4930019" y="2667366"/>
            <a:ext cx="1032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Extraktion</a:t>
            </a:r>
            <a:endParaRPr lang="de-AT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6753218" y="2660930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err="1" smtClean="0"/>
              <a:t>qPCR</a:t>
            </a:r>
            <a:endParaRPr lang="de-AT" sz="1600" dirty="0"/>
          </a:p>
        </p:txBody>
      </p:sp>
      <p:sp>
        <p:nvSpPr>
          <p:cNvPr id="32" name="Textfeld 31"/>
          <p:cNvSpPr txBox="1"/>
          <p:nvPr/>
        </p:nvSpPr>
        <p:spPr>
          <a:xfrm>
            <a:off x="2201418" y="2516224"/>
            <a:ext cx="1268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 smtClean="0"/>
              <a:t>RNA Aufreinigung</a:t>
            </a:r>
            <a:endParaRPr lang="de-AT" sz="1600" dirty="0"/>
          </a:p>
        </p:txBody>
      </p:sp>
      <p:pic>
        <p:nvPicPr>
          <p:cNvPr id="33" name="Grafik 3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527" y="4702314"/>
            <a:ext cx="486517" cy="691730"/>
          </a:xfrm>
          <a:prstGeom prst="rect">
            <a:avLst/>
          </a:prstGeom>
        </p:spPr>
      </p:pic>
      <p:sp>
        <p:nvSpPr>
          <p:cNvPr id="25" name="Pfeil nach rechts 24"/>
          <p:cNvSpPr/>
          <p:nvPr/>
        </p:nvSpPr>
        <p:spPr>
          <a:xfrm>
            <a:off x="1221198" y="3563818"/>
            <a:ext cx="259524" cy="140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Pfeil nach rechts 34"/>
          <p:cNvSpPr/>
          <p:nvPr/>
        </p:nvSpPr>
        <p:spPr>
          <a:xfrm>
            <a:off x="1940483" y="3563818"/>
            <a:ext cx="259524" cy="140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Pfeil nach rechts 35"/>
          <p:cNvSpPr/>
          <p:nvPr/>
        </p:nvSpPr>
        <p:spPr>
          <a:xfrm>
            <a:off x="3404661" y="3579670"/>
            <a:ext cx="259524" cy="140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Pfeil nach rechts 36"/>
          <p:cNvSpPr/>
          <p:nvPr/>
        </p:nvSpPr>
        <p:spPr>
          <a:xfrm>
            <a:off x="4385896" y="3550002"/>
            <a:ext cx="259524" cy="140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Pfeil nach rechts 37"/>
          <p:cNvSpPr/>
          <p:nvPr/>
        </p:nvSpPr>
        <p:spPr>
          <a:xfrm>
            <a:off x="6114851" y="3533008"/>
            <a:ext cx="259524" cy="140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Pfeil nach rechts 38"/>
          <p:cNvSpPr/>
          <p:nvPr/>
        </p:nvSpPr>
        <p:spPr>
          <a:xfrm rot="5400000">
            <a:off x="5598928" y="4391670"/>
            <a:ext cx="259524" cy="140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Pfeil nach rechts 39"/>
          <p:cNvSpPr/>
          <p:nvPr/>
        </p:nvSpPr>
        <p:spPr>
          <a:xfrm rot="1572101">
            <a:off x="6042297" y="5406113"/>
            <a:ext cx="259524" cy="140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Pfeil nach rechts 40"/>
          <p:cNvSpPr/>
          <p:nvPr/>
        </p:nvSpPr>
        <p:spPr>
          <a:xfrm rot="3767966">
            <a:off x="1731443" y="4147950"/>
            <a:ext cx="259524" cy="140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Textfeld 41"/>
          <p:cNvSpPr txBox="1"/>
          <p:nvPr/>
        </p:nvSpPr>
        <p:spPr>
          <a:xfrm>
            <a:off x="3554360" y="2858240"/>
            <a:ext cx="855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Versand</a:t>
            </a:r>
            <a:endParaRPr lang="de-AT" sz="1600" dirty="0"/>
          </a:p>
        </p:txBody>
      </p:sp>
      <p:sp>
        <p:nvSpPr>
          <p:cNvPr id="43" name="Textfeld 42"/>
          <p:cNvSpPr txBox="1"/>
          <p:nvPr/>
        </p:nvSpPr>
        <p:spPr>
          <a:xfrm>
            <a:off x="4845057" y="5023990"/>
            <a:ext cx="855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Versand</a:t>
            </a:r>
            <a:endParaRPr lang="de-AT" sz="1600" dirty="0"/>
          </a:p>
        </p:txBody>
      </p:sp>
      <p:sp>
        <p:nvSpPr>
          <p:cNvPr id="44" name="Abgerundetes Rechteck 43"/>
          <p:cNvSpPr/>
          <p:nvPr/>
        </p:nvSpPr>
        <p:spPr>
          <a:xfrm>
            <a:off x="4583198" y="4026880"/>
            <a:ext cx="1543936" cy="1572671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Textfeld 46"/>
          <p:cNvSpPr txBox="1"/>
          <p:nvPr/>
        </p:nvSpPr>
        <p:spPr>
          <a:xfrm>
            <a:off x="153915" y="2785514"/>
            <a:ext cx="534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ARA</a:t>
            </a:r>
            <a:endParaRPr lang="de-AT" sz="1600" dirty="0"/>
          </a:p>
        </p:txBody>
      </p:sp>
      <p:sp>
        <p:nvSpPr>
          <p:cNvPr id="45" name="Abgerundetes Rechteck 44"/>
          <p:cNvSpPr/>
          <p:nvPr/>
        </p:nvSpPr>
        <p:spPr>
          <a:xfrm>
            <a:off x="4583198" y="1316390"/>
            <a:ext cx="3753239" cy="2984465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Abgerundetes Rechteck 45"/>
          <p:cNvSpPr/>
          <p:nvPr/>
        </p:nvSpPr>
        <p:spPr>
          <a:xfrm>
            <a:off x="6374374" y="4447696"/>
            <a:ext cx="2766299" cy="2367011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Abgerundetes Rechteck 26"/>
          <p:cNvSpPr/>
          <p:nvPr/>
        </p:nvSpPr>
        <p:spPr>
          <a:xfrm>
            <a:off x="755576" y="1344756"/>
            <a:ext cx="3760082" cy="4831123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6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06F963A-6DEC-4C7C-9A65-F3A15771DECE}" type="datetime1">
              <a:rPr lang="de-AT" altLang="de-DE" smtClean="0"/>
              <a:t>04.02.2021</a:t>
            </a:fld>
            <a:endParaRPr lang="en-US" alt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2044800" y="6356351"/>
            <a:ext cx="5054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Christoph Scheffknecht</a:t>
            </a:r>
            <a:endParaRPr lang="en-US" dirty="0"/>
          </a:p>
        </p:txBody>
      </p:sp>
      <p:sp>
        <p:nvSpPr>
          <p:cNvPr id="8" name="Titel 9"/>
          <p:cNvSpPr txBox="1">
            <a:spLocks/>
          </p:cNvSpPr>
          <p:nvPr/>
        </p:nvSpPr>
        <p:spPr>
          <a:xfrm>
            <a:off x="2195736" y="476672"/>
            <a:ext cx="6552728" cy="837779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200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de-AT" sz="2400" dirty="0" smtClean="0">
                <a:solidFill>
                  <a:schemeClr val="tx1"/>
                </a:solidFill>
              </a:rPr>
              <a:t>Beispiel ARA Bregenz</a:t>
            </a:r>
            <a:endParaRPr lang="de-AT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468313" y="1484313"/>
            <a:ext cx="8207375" cy="360511"/>
          </a:xfrm>
        </p:spPr>
        <p:txBody>
          <a:bodyPr/>
          <a:lstStyle/>
          <a:p>
            <a:pPr marL="0" indent="0" algn="ctr">
              <a:buNone/>
            </a:pPr>
            <a:r>
              <a:rPr lang="de-AT" sz="2000" dirty="0" smtClean="0"/>
              <a:t>Covid-19 Abwasser-Monitoring ARA Bregenz</a:t>
            </a:r>
            <a:endParaRPr lang="de-AT" sz="2000" dirty="0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8873"/>
              </p:ext>
            </p:extLst>
          </p:nvPr>
        </p:nvGraphicFramePr>
        <p:xfrm>
          <a:off x="468313" y="1901554"/>
          <a:ext cx="7926457" cy="439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57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06F963A-6DEC-4C7C-9A65-F3A15771DECE}" type="datetime1">
              <a:rPr lang="de-AT" altLang="de-DE" smtClean="0"/>
              <a:t>04.02.2021</a:t>
            </a:fld>
            <a:endParaRPr lang="en-US" alt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2044800" y="6356351"/>
            <a:ext cx="5054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Christoph Scheffknecht</a:t>
            </a:r>
            <a:endParaRPr lang="en-US" dirty="0"/>
          </a:p>
        </p:txBody>
      </p:sp>
      <p:sp>
        <p:nvSpPr>
          <p:cNvPr id="8" name="Titel 9"/>
          <p:cNvSpPr txBox="1">
            <a:spLocks/>
          </p:cNvSpPr>
          <p:nvPr/>
        </p:nvSpPr>
        <p:spPr>
          <a:xfrm>
            <a:off x="2195736" y="476672"/>
            <a:ext cx="6552728" cy="837779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200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de-AT" sz="2400" dirty="0" smtClean="0">
                <a:solidFill>
                  <a:schemeClr val="tx1"/>
                </a:solidFill>
              </a:rPr>
              <a:t>Beispiel ARA </a:t>
            </a:r>
            <a:r>
              <a:rPr lang="de-AT" sz="2400" dirty="0" smtClean="0">
                <a:solidFill>
                  <a:schemeClr val="tx1"/>
                </a:solidFill>
              </a:rPr>
              <a:t>Hohenems</a:t>
            </a:r>
            <a:endParaRPr lang="de-AT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468313" y="1484313"/>
            <a:ext cx="8207375" cy="360511"/>
          </a:xfrm>
        </p:spPr>
        <p:txBody>
          <a:bodyPr/>
          <a:lstStyle/>
          <a:p>
            <a:pPr marL="0" indent="0" algn="ctr">
              <a:buNone/>
            </a:pPr>
            <a:r>
              <a:rPr lang="de-AT" sz="2000" dirty="0" smtClean="0"/>
              <a:t>Covid-19 Abwasser-Monitoring ARA </a:t>
            </a:r>
            <a:r>
              <a:rPr lang="de-AT" sz="2000" dirty="0" smtClean="0"/>
              <a:t>Hohenems</a:t>
            </a:r>
            <a:endParaRPr lang="de-AT" sz="2000" dirty="0"/>
          </a:p>
        </p:txBody>
      </p:sp>
      <p:graphicFrame>
        <p:nvGraphicFramePr>
          <p:cNvPr id="14" name="Diagram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977986"/>
              </p:ext>
            </p:extLst>
          </p:nvPr>
        </p:nvGraphicFramePr>
        <p:xfrm>
          <a:off x="495300" y="1784350"/>
          <a:ext cx="8153400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2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6120168" y="4718353"/>
            <a:ext cx="360040" cy="31250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Abgerundetes Rechteck 26"/>
          <p:cNvSpPr/>
          <p:nvPr/>
        </p:nvSpPr>
        <p:spPr>
          <a:xfrm>
            <a:off x="411455" y="1451808"/>
            <a:ext cx="4910350" cy="5087105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6582836" y="1362027"/>
            <a:ext cx="2497502" cy="1769800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423" y="3325334"/>
            <a:ext cx="2257532" cy="1113487"/>
          </a:xfrm>
          <a:prstGeom prst="rect">
            <a:avLst/>
          </a:prstGeom>
        </p:spPr>
      </p:pic>
      <p:sp>
        <p:nvSpPr>
          <p:cNvPr id="45" name="Abgerundetes Rechteck 44"/>
          <p:cNvSpPr/>
          <p:nvPr/>
        </p:nvSpPr>
        <p:spPr>
          <a:xfrm>
            <a:off x="6619423" y="3211642"/>
            <a:ext cx="2460915" cy="142854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06F963A-6DEC-4C7C-9A65-F3A15771DECE}" type="datetime1">
              <a:rPr lang="de-AT" altLang="de-DE" smtClean="0"/>
              <a:t>04.02.2021</a:t>
            </a:fld>
            <a:endParaRPr lang="en-US" alt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2044800" y="6356351"/>
            <a:ext cx="5054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Christoph Scheffknecht</a:t>
            </a:r>
            <a:endParaRPr lang="en-US" dirty="0"/>
          </a:p>
        </p:txBody>
      </p:sp>
      <p:sp>
        <p:nvSpPr>
          <p:cNvPr id="8" name="Titel 9"/>
          <p:cNvSpPr txBox="1">
            <a:spLocks/>
          </p:cNvSpPr>
          <p:nvPr/>
        </p:nvSpPr>
        <p:spPr>
          <a:xfrm>
            <a:off x="2195736" y="476672"/>
            <a:ext cx="6552728" cy="837779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200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de-AT" sz="2400" dirty="0" smtClean="0">
                <a:solidFill>
                  <a:schemeClr val="tx1"/>
                </a:solidFill>
              </a:rPr>
              <a:t>Informationsfluss</a:t>
            </a:r>
            <a:endParaRPr lang="de-AT" sz="24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image.jimcdn.com/app/cms/image/transf/none/path/sea0c5302c1b4375c/image/ie66ed7c7b3cc878e/version/1517847137/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756" y="5128268"/>
            <a:ext cx="1808044" cy="6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97" y="1589249"/>
            <a:ext cx="2301631" cy="737769"/>
          </a:xfrm>
          <a:prstGeom prst="rect">
            <a:avLst/>
          </a:prstGeom>
        </p:spPr>
      </p:pic>
      <p:sp>
        <p:nvSpPr>
          <p:cNvPr id="46" name="Abgerundetes Rechteck 45"/>
          <p:cNvSpPr/>
          <p:nvPr/>
        </p:nvSpPr>
        <p:spPr>
          <a:xfrm>
            <a:off x="6550780" y="4636781"/>
            <a:ext cx="2616602" cy="1582213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6839589" y="1499933"/>
            <a:ext cx="20789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Abwasserverbände: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Bregenz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Dornbirn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err="1" smtClean="0"/>
              <a:t>Hofsteig</a:t>
            </a:r>
            <a:endParaRPr lang="de-A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Hohenems</a:t>
            </a:r>
          </a:p>
          <a:p>
            <a:endParaRPr lang="de-AT" dirty="0"/>
          </a:p>
        </p:txBody>
      </p:sp>
      <p:sp>
        <p:nvSpPr>
          <p:cNvPr id="20" name="Textfeld 19"/>
          <p:cNvSpPr txBox="1"/>
          <p:nvPr/>
        </p:nvSpPr>
        <p:spPr>
          <a:xfrm>
            <a:off x="2918776" y="5443986"/>
            <a:ext cx="223804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err="1" smtClean="0"/>
              <a:t>IVd</a:t>
            </a:r>
            <a:endParaRPr lang="de-A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err="1" smtClean="0"/>
              <a:t>VIId</a:t>
            </a:r>
            <a:endParaRPr lang="de-A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Landespressestelle</a:t>
            </a:r>
            <a:endParaRPr lang="de-AT" dirty="0"/>
          </a:p>
        </p:txBody>
      </p:sp>
      <p:sp>
        <p:nvSpPr>
          <p:cNvPr id="22" name="Textfeld 21"/>
          <p:cNvSpPr txBox="1"/>
          <p:nvPr/>
        </p:nvSpPr>
        <p:spPr>
          <a:xfrm>
            <a:off x="3223311" y="3690414"/>
            <a:ext cx="16964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de-AT" dirty="0" smtClean="0"/>
              <a:t>  Umweltinstitut</a:t>
            </a:r>
            <a:endParaRPr lang="de-AT" dirty="0"/>
          </a:p>
        </p:txBody>
      </p:sp>
      <p:sp>
        <p:nvSpPr>
          <p:cNvPr id="52" name="Pfeil nach rechts 51"/>
          <p:cNvSpPr/>
          <p:nvPr/>
        </p:nvSpPr>
        <p:spPr>
          <a:xfrm>
            <a:off x="5122252" y="3413646"/>
            <a:ext cx="1590288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tx1"/>
                </a:solidFill>
              </a:rPr>
              <a:t>Referenzdaten</a:t>
            </a:r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50" name="Pfeil nach links 49"/>
          <p:cNvSpPr/>
          <p:nvPr/>
        </p:nvSpPr>
        <p:spPr>
          <a:xfrm rot="1899122">
            <a:off x="4949768" y="4689313"/>
            <a:ext cx="1626912" cy="484632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tx1"/>
                </a:solidFill>
              </a:rPr>
              <a:t>Mutationsanteil</a:t>
            </a:r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56" name="Pfeil nach links 55"/>
          <p:cNvSpPr/>
          <p:nvPr/>
        </p:nvSpPr>
        <p:spPr>
          <a:xfrm>
            <a:off x="5123480" y="3866061"/>
            <a:ext cx="1589060" cy="484632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 smtClean="0">
                <a:solidFill>
                  <a:schemeClr val="tx1"/>
                </a:solidFill>
              </a:rPr>
              <a:t>Rohtiter</a:t>
            </a:r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61" name="Pfeil nach rechts 60"/>
          <p:cNvSpPr/>
          <p:nvPr/>
        </p:nvSpPr>
        <p:spPr>
          <a:xfrm rot="19855150">
            <a:off x="5030522" y="2586120"/>
            <a:ext cx="1518829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tx1"/>
                </a:solidFill>
              </a:rPr>
              <a:t>Ergebnisse</a:t>
            </a:r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27584" y="2565311"/>
            <a:ext cx="151945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LR </a:t>
            </a:r>
            <a:r>
              <a:rPr lang="de-AT" dirty="0" err="1"/>
              <a:t>Rüscher</a:t>
            </a:r>
            <a:endParaRPr lang="de-A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LR Gantner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Büro LH</a:t>
            </a:r>
            <a:endParaRPr lang="de-AT" dirty="0"/>
          </a:p>
        </p:txBody>
      </p:sp>
      <p:sp>
        <p:nvSpPr>
          <p:cNvPr id="25" name="Pfeil nach links 24"/>
          <p:cNvSpPr/>
          <p:nvPr/>
        </p:nvSpPr>
        <p:spPr>
          <a:xfrm rot="2064147">
            <a:off x="2224411" y="3020694"/>
            <a:ext cx="1237612" cy="484632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tx1"/>
                </a:solidFill>
              </a:rPr>
              <a:t>Bewertung</a:t>
            </a:r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26" name="Pfeil nach links 25"/>
          <p:cNvSpPr/>
          <p:nvPr/>
        </p:nvSpPr>
        <p:spPr>
          <a:xfrm rot="16200000">
            <a:off x="3511466" y="4632288"/>
            <a:ext cx="1209487" cy="484632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tx1"/>
                </a:solidFill>
              </a:rPr>
              <a:t>Ergebnisse</a:t>
            </a:r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154154" y="468993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?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31133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hal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Bildschirmpräsentation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Geneva</vt:lpstr>
      <vt:lpstr>Titelfolie</vt:lpstr>
      <vt:lpstr>Inhaltfolie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Amt der Vlbg. LReg.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Sammer Corinna</dc:creator>
  <cp:lastModifiedBy>Scheffknecht Christoph</cp:lastModifiedBy>
  <cp:revision>86</cp:revision>
  <dcterms:created xsi:type="dcterms:W3CDTF">2014-11-11T07:14:20Z</dcterms:created>
  <dcterms:modified xsi:type="dcterms:W3CDTF">2021-02-04T14:28:27Z</dcterms:modified>
</cp:coreProperties>
</file>